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305" r:id="rId5"/>
    <p:sldId id="296" r:id="rId6"/>
    <p:sldId id="309" r:id="rId7"/>
    <p:sldId id="315" r:id="rId8"/>
    <p:sldId id="306" r:id="rId9"/>
    <p:sldId id="310" r:id="rId10"/>
    <p:sldId id="294" r:id="rId11"/>
    <p:sldId id="317" r:id="rId12"/>
    <p:sldId id="313" r:id="rId13"/>
    <p:sldId id="318" r:id="rId14"/>
    <p:sldId id="314" r:id="rId15"/>
  </p:sldIdLst>
  <p:sldSz cx="12192000" cy="6858000"/>
  <p:notesSz cx="6858000" cy="9144000"/>
  <p:defaultTextStyle>
    <a:defPPr rtl="0">
      <a:defRPr lang="de-DE"/>
    </a:defPPr>
    <a:lvl1pPr marL="0" algn="l" defTabSz="914400" rtl="0" eaLnBrk="1" latinLnBrk="0" hangingPunct="1">
      <a:defRPr lang="de-DE" sz="1800" kern="1200">
        <a:solidFill>
          <a:schemeClr val="tx1"/>
        </a:solidFill>
        <a:latin typeface="+mn-lt"/>
        <a:ea typeface="+mn-ea"/>
        <a:cs typeface="+mn-cs"/>
      </a:defRPr>
    </a:lvl1pPr>
    <a:lvl2pPr marL="457200" algn="l" defTabSz="914400" rtl="0" eaLnBrk="1" latinLnBrk="0" hangingPunct="1">
      <a:defRPr lang="de-DE" sz="1800" kern="1200">
        <a:solidFill>
          <a:schemeClr val="tx1"/>
        </a:solidFill>
        <a:latin typeface="+mn-lt"/>
        <a:ea typeface="+mn-ea"/>
        <a:cs typeface="+mn-cs"/>
      </a:defRPr>
    </a:lvl2pPr>
    <a:lvl3pPr marL="914400" algn="l" defTabSz="914400" rtl="0" eaLnBrk="1" latinLnBrk="0" hangingPunct="1">
      <a:defRPr lang="de-DE" sz="1800" kern="1200">
        <a:solidFill>
          <a:schemeClr val="tx1"/>
        </a:solidFill>
        <a:latin typeface="+mn-lt"/>
        <a:ea typeface="+mn-ea"/>
        <a:cs typeface="+mn-cs"/>
      </a:defRPr>
    </a:lvl3pPr>
    <a:lvl4pPr marL="1371600" algn="l" defTabSz="914400" rtl="0" eaLnBrk="1" latinLnBrk="0" hangingPunct="1">
      <a:defRPr lang="de-DE" sz="1800" kern="1200">
        <a:solidFill>
          <a:schemeClr val="tx1"/>
        </a:solidFill>
        <a:latin typeface="+mn-lt"/>
        <a:ea typeface="+mn-ea"/>
        <a:cs typeface="+mn-cs"/>
      </a:defRPr>
    </a:lvl4pPr>
    <a:lvl5pPr marL="1828800" algn="l" defTabSz="914400" rtl="0" eaLnBrk="1" latinLnBrk="0" hangingPunct="1">
      <a:defRPr lang="de-DE" sz="1800" kern="1200">
        <a:solidFill>
          <a:schemeClr val="tx1"/>
        </a:solidFill>
        <a:latin typeface="+mn-lt"/>
        <a:ea typeface="+mn-ea"/>
        <a:cs typeface="+mn-cs"/>
      </a:defRPr>
    </a:lvl5pPr>
    <a:lvl6pPr marL="2286000" algn="l" defTabSz="914400" rtl="0" eaLnBrk="1" latinLnBrk="0" hangingPunct="1">
      <a:defRPr lang="de-DE" sz="1800" kern="1200">
        <a:solidFill>
          <a:schemeClr val="tx1"/>
        </a:solidFill>
        <a:latin typeface="+mn-lt"/>
        <a:ea typeface="+mn-ea"/>
        <a:cs typeface="+mn-cs"/>
      </a:defRPr>
    </a:lvl6pPr>
    <a:lvl7pPr marL="2743200" algn="l" defTabSz="914400" rtl="0" eaLnBrk="1" latinLnBrk="0" hangingPunct="1">
      <a:defRPr lang="de-DE" sz="1800" kern="1200">
        <a:solidFill>
          <a:schemeClr val="tx1"/>
        </a:solidFill>
        <a:latin typeface="+mn-lt"/>
        <a:ea typeface="+mn-ea"/>
        <a:cs typeface="+mn-cs"/>
      </a:defRPr>
    </a:lvl7pPr>
    <a:lvl8pPr marL="3200400" algn="l" defTabSz="914400" rtl="0" eaLnBrk="1" latinLnBrk="0" hangingPunct="1">
      <a:defRPr lang="de-DE" sz="1800" kern="1200">
        <a:solidFill>
          <a:schemeClr val="tx1"/>
        </a:solidFill>
        <a:latin typeface="+mn-lt"/>
        <a:ea typeface="+mn-ea"/>
        <a:cs typeface="+mn-cs"/>
      </a:defRPr>
    </a:lvl8pPr>
    <a:lvl9pPr marL="3657600" algn="l" defTabSz="914400" rtl="0" eaLnBrk="1" latinLnBrk="0" hangingPunct="1">
      <a:defRPr lang="de-DE"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D8D6"/>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879" autoAdjust="0"/>
  </p:normalViewPr>
  <p:slideViewPr>
    <p:cSldViewPr snapToGrid="0">
      <p:cViewPr varScale="1">
        <p:scale>
          <a:sx n="63" d="100"/>
          <a:sy n="63" d="100"/>
        </p:scale>
        <p:origin x="656" y="6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2" d="100"/>
          <a:sy n="92" d="100"/>
        </p:scale>
        <p:origin x="364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8915E-DC14-41D6-9BB5-F49E1C265163}" type="doc">
      <dgm:prSet loTypeId="urn:microsoft.com/office/officeart/2016/7/layout/HorizontalActionList" loCatId="list" qsTypeId="urn:microsoft.com/office/officeart/2005/8/quickstyle/simple1" qsCatId="simple" csTypeId="urn:microsoft.com/office/officeart/2005/8/colors/accent1_2" csCatId="accent1" phldr="1"/>
      <dgm:spPr/>
      <dgm:t>
        <a:bodyPr rtlCol="0"/>
        <a:lstStyle>
          <a:defPPr>
            <a:defRPr lang="de-DE"/>
          </a:defPPr>
        </a:lstStyle>
        <a:p>
          <a:pPr rtl="0"/>
          <a:endParaRPr lang="de-DE"/>
        </a:p>
      </dgm:t>
    </dgm:pt>
    <dgm:pt modelId="{73D947E0-108F-4D20-A71E-3CF329F97212}">
      <dgm:prSet phldr="0" custT="1"/>
      <dgm:spPr>
        <a:solidFill>
          <a:schemeClr val="accent2"/>
        </a:solidFill>
        <a:ln>
          <a:noFill/>
        </a:ln>
      </dgm:spPr>
      <dgm:t>
        <a:bodyPr rtlCol="0"/>
        <a:lstStyle>
          <a:defPPr>
            <a:defRPr lang="de-DE"/>
          </a:defPPr>
        </a:lstStyle>
        <a:p>
          <a:pPr rtl="0"/>
          <a:r>
            <a:rPr lang="de-AT" sz="2000" b="1" dirty="0"/>
            <a:t>The Ocean Clean Up</a:t>
          </a:r>
          <a:endParaRPr lang="de-DE" sz="2000" noProof="0" dirty="0">
            <a:latin typeface="Baskerville Old Face" panose="02020602080505020303" pitchFamily="18" charset="77"/>
            <a:ea typeface="Baskerville" panose="02020502070401020303" pitchFamily="18" charset="0"/>
          </a:endParaRPr>
        </a:p>
      </dgm:t>
    </dgm:pt>
    <dgm:pt modelId="{9D249532-A24D-4D8F-848A-9F42F2E486C9}" type="parTrans" cxnId="{A0077D09-C12C-46D0-8DF7-194B6911362A}">
      <dgm:prSet/>
      <dgm:spPr/>
      <dgm:t>
        <a:bodyPr rtlCol="0"/>
        <a:lstStyle>
          <a:defPPr>
            <a:defRPr lang="de-DE"/>
          </a:defPPr>
        </a:lstStyle>
        <a:p>
          <a:pPr rtl="0"/>
          <a:endParaRPr lang="de-DE" noProof="0" dirty="0"/>
        </a:p>
      </dgm:t>
    </dgm:pt>
    <dgm:pt modelId="{AE813459-65AB-4FA9-B717-330DDA6DFA4E}" type="sibTrans" cxnId="{A0077D09-C12C-46D0-8DF7-194B6911362A}">
      <dgm:prSet/>
      <dgm:spPr/>
      <dgm:t>
        <a:bodyPr rtlCol="0"/>
        <a:lstStyle>
          <a:defPPr>
            <a:defRPr lang="de-DE"/>
          </a:defPPr>
        </a:lstStyle>
        <a:p>
          <a:pPr rtl="0"/>
          <a:endParaRPr lang="de-DE" noProof="0" dirty="0"/>
        </a:p>
      </dgm:t>
    </dgm:pt>
    <dgm:pt modelId="{30A490C8-22B4-4D68-875C-0F0DE2FF864D}">
      <dgm:prSet phldr="0" custT="1"/>
      <dgm:spPr>
        <a:solidFill>
          <a:schemeClr val="bg1">
            <a:alpha val="90000"/>
          </a:schemeClr>
        </a:solidFill>
        <a:ln>
          <a:noFill/>
        </a:ln>
      </dgm:spPr>
      <dgm:t>
        <a:bodyPr rtlCol="0"/>
        <a:lstStyle>
          <a:defPPr>
            <a:defRPr lang="de-DE"/>
          </a:defPPr>
        </a:lstStyle>
        <a:p>
          <a:pPr rtl="0"/>
          <a:r>
            <a:rPr lang="de-DE" sz="1600" b="1" dirty="0"/>
            <a:t>Der Müll, der auf der Oberfläche des Meeres schwimmt, wird mit Hilfe von langen, v-förmig angereihten schwimmenden „Armen“ aufgesammelt</a:t>
          </a:r>
        </a:p>
      </dgm:t>
    </dgm:pt>
    <dgm:pt modelId="{035C64B0-4F0C-4FD1-BD23-B1D4C9887CBE}" type="parTrans" cxnId="{381FE1CC-8184-4745-8EB3-6DE11655998D}">
      <dgm:prSet/>
      <dgm:spPr/>
      <dgm:t>
        <a:bodyPr rtlCol="0"/>
        <a:lstStyle>
          <a:defPPr>
            <a:defRPr lang="de-DE"/>
          </a:defPPr>
        </a:lstStyle>
        <a:p>
          <a:pPr rtl="0"/>
          <a:endParaRPr lang="de-DE" noProof="0" dirty="0"/>
        </a:p>
      </dgm:t>
    </dgm:pt>
    <dgm:pt modelId="{45495DA8-8707-41E3-A12B-FA5766269C44}" type="sibTrans" cxnId="{381FE1CC-8184-4745-8EB3-6DE11655998D}">
      <dgm:prSet/>
      <dgm:spPr/>
      <dgm:t>
        <a:bodyPr rtlCol="0"/>
        <a:lstStyle>
          <a:defPPr>
            <a:defRPr lang="de-DE"/>
          </a:defPPr>
        </a:lstStyle>
        <a:p>
          <a:pPr rtl="0"/>
          <a:endParaRPr lang="de-DE" noProof="0" dirty="0"/>
        </a:p>
      </dgm:t>
    </dgm:pt>
    <dgm:pt modelId="{B1AFA1AF-0FF8-45B3-A6D0-0E255A2F637D}">
      <dgm:prSet phldr="0" custT="1"/>
      <dgm:spPr>
        <a:solidFill>
          <a:schemeClr val="accent2"/>
        </a:solidFill>
        <a:ln>
          <a:noFill/>
        </a:ln>
      </dgm:spPr>
      <dgm:t>
        <a:bodyPr rtlCol="0"/>
        <a:lstStyle>
          <a:defPPr>
            <a:defRPr lang="de-DE"/>
          </a:defPPr>
        </a:lstStyle>
        <a:p>
          <a:r>
            <a:rPr lang="de-AT" sz="2000" b="1" dirty="0"/>
            <a:t>4Ocean Armband</a:t>
          </a:r>
          <a:endParaRPr lang="de-DE" sz="2000" noProof="0" dirty="0">
            <a:latin typeface="Baskerville Old Face" panose="02020602080505020303" pitchFamily="18" charset="77"/>
            <a:ea typeface="Baskerville" panose="02020502070401020303" pitchFamily="18" charset="0"/>
          </a:endParaRPr>
        </a:p>
      </dgm:t>
    </dgm:pt>
    <dgm:pt modelId="{10C68AF5-481C-45AA-A216-8BBBB04515B9}" type="parTrans" cxnId="{F28D7702-2FC3-49BD-BB13-C989E5EE622A}">
      <dgm:prSet/>
      <dgm:spPr/>
      <dgm:t>
        <a:bodyPr rtlCol="0"/>
        <a:lstStyle>
          <a:defPPr>
            <a:defRPr lang="de-DE"/>
          </a:defPPr>
        </a:lstStyle>
        <a:p>
          <a:pPr rtl="0"/>
          <a:endParaRPr lang="de-DE" noProof="0" dirty="0"/>
        </a:p>
      </dgm:t>
    </dgm:pt>
    <dgm:pt modelId="{88649F7A-400B-4056-965D-C9AC0B3AD942}" type="sibTrans" cxnId="{F28D7702-2FC3-49BD-BB13-C989E5EE622A}">
      <dgm:prSet/>
      <dgm:spPr/>
      <dgm:t>
        <a:bodyPr rtlCol="0"/>
        <a:lstStyle>
          <a:defPPr>
            <a:defRPr lang="de-DE"/>
          </a:defPPr>
        </a:lstStyle>
        <a:p>
          <a:pPr rtl="0"/>
          <a:endParaRPr lang="de-DE" noProof="0" dirty="0"/>
        </a:p>
      </dgm:t>
    </dgm:pt>
    <dgm:pt modelId="{50418D2B-9486-42DE-AFDD-1D31420040FF}">
      <dgm:prSet phldr="0" custT="1"/>
      <dgm:spPr>
        <a:solidFill>
          <a:schemeClr val="bg1">
            <a:lumMod val="95000"/>
            <a:alpha val="90000"/>
          </a:schemeClr>
        </a:solidFill>
      </dgm:spPr>
      <dgm:t>
        <a:bodyPr rtlCol="0"/>
        <a:lstStyle>
          <a:defPPr>
            <a:defRPr lang="de-DE"/>
          </a:defPPr>
        </a:lstStyle>
        <a:p>
          <a:pPr rtl="0"/>
          <a:r>
            <a:rPr lang="de-DE" sz="1600" b="1" dirty="0"/>
            <a:t>organisiert regelmäßig Plastikmüll Aufräumaktionen an den Stränden dieser Welt</a:t>
          </a:r>
          <a:endParaRPr lang="de-DE" sz="1600" b="1" i="0" noProof="0" dirty="0">
            <a:solidFill>
              <a:schemeClr val="accent3"/>
            </a:solidFill>
            <a:latin typeface="Gill Sans Nova Light" panose="020B0302020104020203" pitchFamily="34" charset="0"/>
            <a:cs typeface="Gill Sans Light" panose="020B0302020104020203" pitchFamily="34" charset="-79"/>
          </a:endParaRPr>
        </a:p>
      </dgm:t>
    </dgm:pt>
    <dgm:pt modelId="{D5A17F6B-93F5-442B-938A-0F38C281BE88}" type="parTrans" cxnId="{5A5BA622-5DEB-48B9-88D9-C1DE36C711E5}">
      <dgm:prSet/>
      <dgm:spPr/>
      <dgm:t>
        <a:bodyPr rtlCol="0"/>
        <a:lstStyle>
          <a:defPPr>
            <a:defRPr lang="de-DE"/>
          </a:defPPr>
        </a:lstStyle>
        <a:p>
          <a:pPr rtl="0"/>
          <a:endParaRPr lang="de-DE" noProof="0" dirty="0"/>
        </a:p>
      </dgm:t>
    </dgm:pt>
    <dgm:pt modelId="{1D87A0A5-8024-4710-846B-D5BFAC785107}" type="sibTrans" cxnId="{5A5BA622-5DEB-48B9-88D9-C1DE36C711E5}">
      <dgm:prSet/>
      <dgm:spPr/>
      <dgm:t>
        <a:bodyPr rtlCol="0"/>
        <a:lstStyle>
          <a:defPPr>
            <a:defRPr lang="de-DE"/>
          </a:defPPr>
        </a:lstStyle>
        <a:p>
          <a:pPr rtl="0"/>
          <a:endParaRPr lang="de-DE" noProof="0" dirty="0"/>
        </a:p>
      </dgm:t>
    </dgm:pt>
    <dgm:pt modelId="{E9682B4F-0217-4B50-923E-C104AA24290F}">
      <dgm:prSet phldr="0" custT="1"/>
      <dgm:spPr>
        <a:solidFill>
          <a:schemeClr val="accent2"/>
        </a:solidFill>
        <a:ln>
          <a:noFill/>
        </a:ln>
      </dgm:spPr>
      <dgm:t>
        <a:bodyPr rtlCol="0"/>
        <a:lstStyle>
          <a:defPPr>
            <a:defRPr lang="de-DE"/>
          </a:defPPr>
        </a:lstStyle>
        <a:p>
          <a:pPr rtl="0"/>
          <a:r>
            <a:rPr lang="de-AT" sz="2000" b="1" dirty="0"/>
            <a:t>Die Seekuh</a:t>
          </a:r>
          <a:endParaRPr lang="de-DE" sz="2000" noProof="0" dirty="0">
            <a:latin typeface="Baskerville Old Face" panose="02020602080505020303" pitchFamily="18" charset="77"/>
            <a:ea typeface="Baskerville" panose="02020502070401020303" pitchFamily="18" charset="0"/>
          </a:endParaRPr>
        </a:p>
      </dgm:t>
    </dgm:pt>
    <dgm:pt modelId="{E0F6C4AF-9BBB-4698-91D7-F9AE3EACBD5D}" type="parTrans" cxnId="{6C23D0C9-74B2-4C8B-AB2F-A03B3B0EBE56}">
      <dgm:prSet/>
      <dgm:spPr/>
      <dgm:t>
        <a:bodyPr rtlCol="0"/>
        <a:lstStyle>
          <a:defPPr>
            <a:defRPr lang="de-DE"/>
          </a:defPPr>
        </a:lstStyle>
        <a:p>
          <a:pPr rtl="0"/>
          <a:endParaRPr lang="de-DE" noProof="0" dirty="0"/>
        </a:p>
      </dgm:t>
    </dgm:pt>
    <dgm:pt modelId="{B8632E42-D7EB-4C31-877E-6F1B2801851A}" type="sibTrans" cxnId="{6C23D0C9-74B2-4C8B-AB2F-A03B3B0EBE56}">
      <dgm:prSet/>
      <dgm:spPr/>
      <dgm:t>
        <a:bodyPr rtlCol="0"/>
        <a:lstStyle>
          <a:defPPr>
            <a:defRPr lang="de-DE"/>
          </a:defPPr>
        </a:lstStyle>
        <a:p>
          <a:pPr rtl="0"/>
          <a:endParaRPr lang="de-DE" noProof="0" dirty="0"/>
        </a:p>
      </dgm:t>
    </dgm:pt>
    <dgm:pt modelId="{0EC0C300-11E4-45CF-8418-973585107209}">
      <dgm:prSet phldr="0" custT="1"/>
      <dgm:spPr>
        <a:solidFill>
          <a:schemeClr val="bg1">
            <a:alpha val="90000"/>
          </a:schemeClr>
        </a:solidFill>
        <a:ln>
          <a:noFill/>
        </a:ln>
      </dgm:spPr>
      <dgm:t>
        <a:bodyPr rtlCol="0"/>
        <a:lstStyle>
          <a:defPPr>
            <a:defRPr lang="de-DE"/>
          </a:defPPr>
        </a:lstStyle>
        <a:p>
          <a:pPr rtl="0"/>
          <a:r>
            <a:rPr lang="de-DE" sz="1600" b="1" dirty="0"/>
            <a:t>ist ein großes Reinigungsschiff der „Maritimen Müllentsorgung“ für küstennahe Gewässer und Flussmündungen. </a:t>
          </a:r>
        </a:p>
      </dgm:t>
    </dgm:pt>
    <dgm:pt modelId="{90FAB5D1-62B3-4FF6-A07D-EE607F529C32}" type="sibTrans" cxnId="{51563A4F-C0EB-47D6-B5BC-47A4E599AD4B}">
      <dgm:prSet/>
      <dgm:spPr/>
      <dgm:t>
        <a:bodyPr rtlCol="0"/>
        <a:lstStyle>
          <a:defPPr>
            <a:defRPr lang="de-DE"/>
          </a:defPPr>
        </a:lstStyle>
        <a:p>
          <a:pPr rtl="0"/>
          <a:endParaRPr lang="de-DE" noProof="0" dirty="0"/>
        </a:p>
      </dgm:t>
    </dgm:pt>
    <dgm:pt modelId="{1E4DD98E-100E-46B7-B24A-408BBF69E9FA}" type="parTrans" cxnId="{51563A4F-C0EB-47D6-B5BC-47A4E599AD4B}">
      <dgm:prSet/>
      <dgm:spPr/>
      <dgm:t>
        <a:bodyPr rtlCol="0"/>
        <a:lstStyle>
          <a:defPPr>
            <a:defRPr lang="de-DE"/>
          </a:defPPr>
        </a:lstStyle>
        <a:p>
          <a:pPr rtl="0"/>
          <a:endParaRPr lang="de-DE" noProof="0" dirty="0"/>
        </a:p>
      </dgm:t>
    </dgm:pt>
    <dgm:pt modelId="{E4B4F7C4-5024-45F0-9FD7-C5068A1AE6C4}" type="pres">
      <dgm:prSet presAssocID="{0DD8915E-DC14-41D6-9BB5-F49E1C265163}" presName="Name0" presStyleCnt="0">
        <dgm:presLayoutVars>
          <dgm:dir/>
          <dgm:animLvl val="lvl"/>
          <dgm:resizeHandles val="exact"/>
        </dgm:presLayoutVars>
      </dgm:prSet>
      <dgm:spPr/>
    </dgm:pt>
    <dgm:pt modelId="{473E2436-1BC1-4A6C-8568-5C38418F52D1}" type="pres">
      <dgm:prSet presAssocID="{73D947E0-108F-4D20-A71E-3CF329F97212}" presName="composite" presStyleCnt="0"/>
      <dgm:spPr/>
    </dgm:pt>
    <dgm:pt modelId="{BDBD7220-3F85-45D2-BED6-5BBFBC23EAE3}" type="pres">
      <dgm:prSet presAssocID="{73D947E0-108F-4D20-A71E-3CF329F97212}" presName="parTx" presStyleLbl="alignNode1" presStyleIdx="0" presStyleCnt="3" custLinFactNeighborY="-56478">
        <dgm:presLayoutVars>
          <dgm:chMax val="0"/>
          <dgm:chPref val="0"/>
        </dgm:presLayoutVars>
      </dgm:prSet>
      <dgm:spPr/>
    </dgm:pt>
    <dgm:pt modelId="{22359DD7-1BFB-4900-BAE6-6084F2F57988}" type="pres">
      <dgm:prSet presAssocID="{73D947E0-108F-4D20-A71E-3CF329F97212}" presName="desTx" presStyleLbl="alignAccFollowNode1" presStyleIdx="0" presStyleCnt="3" custScaleY="106366" custLinFactNeighborX="-292" custLinFactNeighborY="9665">
        <dgm:presLayoutVars/>
      </dgm:prSet>
      <dgm:spPr/>
    </dgm:pt>
    <dgm:pt modelId="{38C65349-0C40-499F-9765-B6F38C2DC3C3}" type="pres">
      <dgm:prSet presAssocID="{AE813459-65AB-4FA9-B717-330DDA6DFA4E}" presName="space" presStyleCnt="0"/>
      <dgm:spPr/>
    </dgm:pt>
    <dgm:pt modelId="{C6650FDC-3601-45F5-9125-6E3F90A53F8A}" type="pres">
      <dgm:prSet presAssocID="{B1AFA1AF-0FF8-45B3-A6D0-0E255A2F637D}" presName="composite" presStyleCnt="0"/>
      <dgm:spPr/>
    </dgm:pt>
    <dgm:pt modelId="{C4F84DEA-2002-4D32-8E80-70EEE05E345A}" type="pres">
      <dgm:prSet presAssocID="{B1AFA1AF-0FF8-45B3-A6D0-0E255A2F637D}" presName="parTx" presStyleLbl="alignNode1" presStyleIdx="1" presStyleCnt="3" custScaleX="117630" custLinFactNeighborY="-56478">
        <dgm:presLayoutVars>
          <dgm:chMax val="0"/>
          <dgm:chPref val="0"/>
        </dgm:presLayoutVars>
      </dgm:prSet>
      <dgm:spPr/>
    </dgm:pt>
    <dgm:pt modelId="{4FEB85EB-D046-4CDB-8A62-BBCE260C4490}" type="pres">
      <dgm:prSet presAssocID="{B1AFA1AF-0FF8-45B3-A6D0-0E255A2F637D}" presName="desTx" presStyleLbl="alignAccFollowNode1" presStyleIdx="1" presStyleCnt="3" custScaleX="114846" custScaleY="161130" custLinFactNeighborY="14674">
        <dgm:presLayoutVars/>
      </dgm:prSet>
      <dgm:spPr/>
    </dgm:pt>
    <dgm:pt modelId="{40F59683-723F-44D1-8379-95635EED1AA8}" type="pres">
      <dgm:prSet presAssocID="{88649F7A-400B-4056-965D-C9AC0B3AD942}" presName="space" presStyleCnt="0"/>
      <dgm:spPr/>
    </dgm:pt>
    <dgm:pt modelId="{BB2E4F65-C461-40C3-BC82-6A29AA851F44}" type="pres">
      <dgm:prSet presAssocID="{E9682B4F-0217-4B50-923E-C104AA24290F}" presName="composite" presStyleCnt="0"/>
      <dgm:spPr/>
    </dgm:pt>
    <dgm:pt modelId="{49B7F8FA-D256-41EF-9327-52A3551D9A60}" type="pres">
      <dgm:prSet presAssocID="{E9682B4F-0217-4B50-923E-C104AA24290F}" presName="parTx" presStyleLbl="alignNode1" presStyleIdx="2" presStyleCnt="3" custLinFactNeighborY="-56478">
        <dgm:presLayoutVars>
          <dgm:chMax val="0"/>
          <dgm:chPref val="0"/>
        </dgm:presLayoutVars>
      </dgm:prSet>
      <dgm:spPr/>
    </dgm:pt>
    <dgm:pt modelId="{6B5FE59C-B471-448A-AA7A-B526DCC4D4CA}" type="pres">
      <dgm:prSet presAssocID="{E9682B4F-0217-4B50-923E-C104AA24290F}" presName="desTx" presStyleLbl="alignAccFollowNode1" presStyleIdx="2" presStyleCnt="3" custScaleY="131721" custLinFactNeighborY="13200">
        <dgm:presLayoutVars/>
      </dgm:prSet>
      <dgm:spPr/>
    </dgm:pt>
  </dgm:ptLst>
  <dgm:cxnLst>
    <dgm:cxn modelId="{F28D7702-2FC3-49BD-BB13-C989E5EE622A}" srcId="{0DD8915E-DC14-41D6-9BB5-F49E1C265163}" destId="{B1AFA1AF-0FF8-45B3-A6D0-0E255A2F637D}" srcOrd="1" destOrd="0" parTransId="{10C68AF5-481C-45AA-A216-8BBBB04515B9}" sibTransId="{88649F7A-400B-4056-965D-C9AC0B3AD942}"/>
    <dgm:cxn modelId="{31826907-E438-4A1B-A800-F181C547104F}" type="presOf" srcId="{30A490C8-22B4-4D68-875C-0F0DE2FF864D}" destId="{22359DD7-1BFB-4900-BAE6-6084F2F57988}" srcOrd="0" destOrd="0" presId="urn:microsoft.com/office/officeart/2016/7/layout/HorizontalActionList"/>
    <dgm:cxn modelId="{A0077D09-C12C-46D0-8DF7-194B6911362A}" srcId="{0DD8915E-DC14-41D6-9BB5-F49E1C265163}" destId="{73D947E0-108F-4D20-A71E-3CF329F97212}" srcOrd="0" destOrd="0" parTransId="{9D249532-A24D-4D8F-848A-9F42F2E486C9}" sibTransId="{AE813459-65AB-4FA9-B717-330DDA6DFA4E}"/>
    <dgm:cxn modelId="{5A5BA622-5DEB-48B9-88D9-C1DE36C711E5}" srcId="{B1AFA1AF-0FF8-45B3-A6D0-0E255A2F637D}" destId="{50418D2B-9486-42DE-AFDD-1D31420040FF}" srcOrd="0" destOrd="0" parTransId="{D5A17F6B-93F5-442B-938A-0F38C281BE88}" sibTransId="{1D87A0A5-8024-4710-846B-D5BFAC785107}"/>
    <dgm:cxn modelId="{77A55366-077C-403B-A9E1-B9C6B5CA3288}" type="presOf" srcId="{73D947E0-108F-4D20-A71E-3CF329F97212}" destId="{BDBD7220-3F85-45D2-BED6-5BBFBC23EAE3}" srcOrd="0" destOrd="0" presId="urn:microsoft.com/office/officeart/2016/7/layout/HorizontalActionList"/>
    <dgm:cxn modelId="{B7F6ED6E-855A-4A7B-AE18-3BD04546002C}" type="presOf" srcId="{B1AFA1AF-0FF8-45B3-A6D0-0E255A2F637D}" destId="{C4F84DEA-2002-4D32-8E80-70EEE05E345A}" srcOrd="0" destOrd="0" presId="urn:microsoft.com/office/officeart/2016/7/layout/HorizontalActionList"/>
    <dgm:cxn modelId="{51563A4F-C0EB-47D6-B5BC-47A4E599AD4B}" srcId="{E9682B4F-0217-4B50-923E-C104AA24290F}" destId="{0EC0C300-11E4-45CF-8418-973585107209}" srcOrd="0" destOrd="0" parTransId="{1E4DD98E-100E-46B7-B24A-408BBF69E9FA}" sibTransId="{90FAB5D1-62B3-4FF6-A07D-EE607F529C32}"/>
    <dgm:cxn modelId="{110097B3-0B24-42EE-9C79-845C028B379B}" type="presOf" srcId="{E9682B4F-0217-4B50-923E-C104AA24290F}" destId="{49B7F8FA-D256-41EF-9327-52A3551D9A60}" srcOrd="0" destOrd="0" presId="urn:microsoft.com/office/officeart/2016/7/layout/HorizontalActionList"/>
    <dgm:cxn modelId="{6C23D0C9-74B2-4C8B-AB2F-A03B3B0EBE56}" srcId="{0DD8915E-DC14-41D6-9BB5-F49E1C265163}" destId="{E9682B4F-0217-4B50-923E-C104AA24290F}" srcOrd="2" destOrd="0" parTransId="{E0F6C4AF-9BBB-4698-91D7-F9AE3EACBD5D}" sibTransId="{B8632E42-D7EB-4C31-877E-6F1B2801851A}"/>
    <dgm:cxn modelId="{381FE1CC-8184-4745-8EB3-6DE11655998D}" srcId="{73D947E0-108F-4D20-A71E-3CF329F97212}" destId="{30A490C8-22B4-4D68-875C-0F0DE2FF864D}" srcOrd="0" destOrd="0" parTransId="{035C64B0-4F0C-4FD1-BD23-B1D4C9887CBE}" sibTransId="{45495DA8-8707-41E3-A12B-FA5766269C44}"/>
    <dgm:cxn modelId="{8CB96BD1-8B01-481A-B525-C5C507C9951C}" type="presOf" srcId="{0EC0C300-11E4-45CF-8418-973585107209}" destId="{6B5FE59C-B471-448A-AA7A-B526DCC4D4CA}" srcOrd="0" destOrd="0" presId="urn:microsoft.com/office/officeart/2016/7/layout/HorizontalActionList"/>
    <dgm:cxn modelId="{BF1349D4-34AE-476D-8D7B-F3ABAB74304F}" type="presOf" srcId="{50418D2B-9486-42DE-AFDD-1D31420040FF}" destId="{4FEB85EB-D046-4CDB-8A62-BBCE260C4490}" srcOrd="0" destOrd="0" presId="urn:microsoft.com/office/officeart/2016/7/layout/HorizontalActionList"/>
    <dgm:cxn modelId="{825BC9D8-F515-4FBF-8CF8-23CD32968E1D}" type="presOf" srcId="{0DD8915E-DC14-41D6-9BB5-F49E1C265163}" destId="{E4B4F7C4-5024-45F0-9FD7-C5068A1AE6C4}" srcOrd="0" destOrd="0" presId="urn:microsoft.com/office/officeart/2016/7/layout/HorizontalActionList"/>
    <dgm:cxn modelId="{E9D2B9D9-3B26-471C-AF45-E02D1C258CD3}" type="presParOf" srcId="{E4B4F7C4-5024-45F0-9FD7-C5068A1AE6C4}" destId="{473E2436-1BC1-4A6C-8568-5C38418F52D1}" srcOrd="0" destOrd="0" presId="urn:microsoft.com/office/officeart/2016/7/layout/HorizontalActionList"/>
    <dgm:cxn modelId="{A151C920-5872-4C88-8534-922E9C800B9B}" type="presParOf" srcId="{473E2436-1BC1-4A6C-8568-5C38418F52D1}" destId="{BDBD7220-3F85-45D2-BED6-5BBFBC23EAE3}" srcOrd="0" destOrd="0" presId="urn:microsoft.com/office/officeart/2016/7/layout/HorizontalActionList"/>
    <dgm:cxn modelId="{45373909-AB37-4D9A-936C-DC8447BC111D}" type="presParOf" srcId="{473E2436-1BC1-4A6C-8568-5C38418F52D1}" destId="{22359DD7-1BFB-4900-BAE6-6084F2F57988}" srcOrd="1" destOrd="0" presId="urn:microsoft.com/office/officeart/2016/7/layout/HorizontalActionList"/>
    <dgm:cxn modelId="{CFC7E7C1-85BC-47FC-BC11-D0BACA8440B9}" type="presParOf" srcId="{E4B4F7C4-5024-45F0-9FD7-C5068A1AE6C4}" destId="{38C65349-0C40-499F-9765-B6F38C2DC3C3}" srcOrd="1" destOrd="0" presId="urn:microsoft.com/office/officeart/2016/7/layout/HorizontalActionList"/>
    <dgm:cxn modelId="{86FF1107-69E9-4310-A0D8-2BF61292A72B}" type="presParOf" srcId="{E4B4F7C4-5024-45F0-9FD7-C5068A1AE6C4}" destId="{C6650FDC-3601-45F5-9125-6E3F90A53F8A}" srcOrd="2" destOrd="0" presId="urn:microsoft.com/office/officeart/2016/7/layout/HorizontalActionList"/>
    <dgm:cxn modelId="{1C7F1C64-2F3D-4695-A56C-92B1B848B0C2}" type="presParOf" srcId="{C6650FDC-3601-45F5-9125-6E3F90A53F8A}" destId="{C4F84DEA-2002-4D32-8E80-70EEE05E345A}" srcOrd="0" destOrd="0" presId="urn:microsoft.com/office/officeart/2016/7/layout/HorizontalActionList"/>
    <dgm:cxn modelId="{DC59A3FF-666D-48A7-B3BE-98A9F829402D}" type="presParOf" srcId="{C6650FDC-3601-45F5-9125-6E3F90A53F8A}" destId="{4FEB85EB-D046-4CDB-8A62-BBCE260C4490}" srcOrd="1" destOrd="0" presId="urn:microsoft.com/office/officeart/2016/7/layout/HorizontalActionList"/>
    <dgm:cxn modelId="{AAE65B9C-F662-4FAA-8FDB-82E7FB86BB24}" type="presParOf" srcId="{E4B4F7C4-5024-45F0-9FD7-C5068A1AE6C4}" destId="{40F59683-723F-44D1-8379-95635EED1AA8}" srcOrd="3" destOrd="0" presId="urn:microsoft.com/office/officeart/2016/7/layout/HorizontalActionList"/>
    <dgm:cxn modelId="{F5BE37E3-59D0-4D56-B08C-9B1D93695802}" type="presParOf" srcId="{E4B4F7C4-5024-45F0-9FD7-C5068A1AE6C4}" destId="{BB2E4F65-C461-40C3-BC82-6A29AA851F44}" srcOrd="4" destOrd="0" presId="urn:microsoft.com/office/officeart/2016/7/layout/HorizontalActionList"/>
    <dgm:cxn modelId="{1FC3B8DB-8632-4AA8-99E5-4F0C12504130}" type="presParOf" srcId="{BB2E4F65-C461-40C3-BC82-6A29AA851F44}" destId="{49B7F8FA-D256-41EF-9327-52A3551D9A60}" srcOrd="0" destOrd="0" presId="urn:microsoft.com/office/officeart/2016/7/layout/HorizontalActionList"/>
    <dgm:cxn modelId="{03A1CBF9-FFCE-4B8C-9850-8B297556CCF4}" type="presParOf" srcId="{BB2E4F65-C461-40C3-BC82-6A29AA851F44}" destId="{6B5FE59C-B471-448A-AA7A-B526DCC4D4CA}"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A24E01-5535-46B9-A9A1-A9A07E639A88}" type="doc">
      <dgm:prSet loTypeId="urn:microsoft.com/office/officeart/2017/3/layout/DropPinTimeline" loCatId="timeline" qsTypeId="urn:microsoft.com/office/officeart/2005/8/quickstyle/simple1" qsCatId="simple" csTypeId="urn:microsoft.com/office/officeart/2005/8/colors/accent1_2" csCatId="accent1" phldr="1"/>
      <dgm:spPr/>
      <dgm:t>
        <a:bodyPr rtlCol="0"/>
        <a:lstStyle>
          <a:defPPr>
            <a:defRPr lang="de-DE"/>
          </a:defPPr>
        </a:lstStyle>
        <a:p>
          <a:pPr rtl="0"/>
          <a:endParaRPr lang="de-DE"/>
        </a:p>
      </dgm:t>
    </dgm:pt>
    <dgm:pt modelId="{DF1ABFB3-B399-406F-91BD-DCDF9A38526B}">
      <dgm:prSet phldrT="[Text]" phldr="0" custT="1"/>
      <dgm:spPr/>
      <dgm:t>
        <a:bodyPr rtlCol="0"/>
        <a:lstStyle>
          <a:defPPr>
            <a:defRPr lang="de-DE"/>
          </a:defPPr>
        </a:lstStyle>
        <a:p>
          <a:endParaRPr lang="de-DE" sz="1600" b="0" i="0" dirty="0">
            <a:solidFill>
              <a:schemeClr val="accent3"/>
            </a:solidFill>
            <a:latin typeface="Gill Sans Nova Light" panose="020B0302020104020203" pitchFamily="34" charset="0"/>
            <a:cs typeface="Gill Sans Light" panose="020B0302020104020203" pitchFamily="34" charset="-79"/>
          </a:endParaRPr>
        </a:p>
      </dgm:t>
    </dgm:pt>
    <dgm:pt modelId="{78CB0E27-958C-4066-A189-8B36505E8204}" type="parTrans" cxnId="{15319551-A9EA-462E-845B-E5251E84291F}">
      <dgm:prSet/>
      <dgm:spPr/>
      <dgm:t>
        <a:bodyPr rtlCol="0"/>
        <a:lstStyle>
          <a:defPPr>
            <a:defRPr lang="de-DE"/>
          </a:defPPr>
        </a:lstStyle>
        <a:p>
          <a:pPr rtl="0"/>
          <a:endParaRPr lang="de-DE"/>
        </a:p>
      </dgm:t>
    </dgm:pt>
    <dgm:pt modelId="{70E4A1D3-514E-4327-991D-5CC9C6B41885}" type="sibTrans" cxnId="{15319551-A9EA-462E-845B-E5251E84291F}">
      <dgm:prSet/>
      <dgm:spPr/>
      <dgm:t>
        <a:bodyPr rtlCol="0"/>
        <a:lstStyle>
          <a:defPPr>
            <a:defRPr lang="de-DE"/>
          </a:defPPr>
        </a:lstStyle>
        <a:p>
          <a:pPr rtl="0"/>
          <a:endParaRPr lang="de-DE"/>
        </a:p>
      </dgm:t>
    </dgm:pt>
    <dgm:pt modelId="{58FF46FB-368D-4E9C-A650-0513B8879DA8}">
      <dgm:prSet phldr="0" custT="1"/>
      <dgm:spPr/>
      <dgm:t>
        <a:bodyPr rtlCol="0"/>
        <a:lstStyle>
          <a:defPPr>
            <a:defRPr lang="de-DE"/>
          </a:defPPr>
        </a:lstStyle>
        <a:p>
          <a:pPr>
            <a:defRPr b="1"/>
          </a:pPr>
          <a:r>
            <a:rPr lang="de-DE" sz="2000" b="1" dirty="0"/>
            <a:t>4,8 bis 12,7 Millionen Tonnen pro Jahr</a:t>
          </a:r>
          <a:endParaRPr lang="de-DE" sz="1300" b="0" dirty="0">
            <a:solidFill>
              <a:schemeClr val="accent3"/>
            </a:solidFill>
            <a:latin typeface="Baskerville Old Face" panose="02020602080505020303" pitchFamily="18" charset="77"/>
            <a:ea typeface="Baskerville" panose="02020502070401020303" pitchFamily="18" charset="0"/>
          </a:endParaRPr>
        </a:p>
      </dgm:t>
    </dgm:pt>
    <dgm:pt modelId="{11DFA284-5E99-474D-BF05-364A45269DC7}" type="parTrans" cxnId="{C5645B39-CB65-4A0A-B369-E455C3B827C3}">
      <dgm:prSet/>
      <dgm:spPr/>
      <dgm:t>
        <a:bodyPr rtlCol="0"/>
        <a:lstStyle>
          <a:defPPr>
            <a:defRPr lang="de-DE"/>
          </a:defPPr>
        </a:lstStyle>
        <a:p>
          <a:pPr rtl="0"/>
          <a:endParaRPr lang="de-DE"/>
        </a:p>
      </dgm:t>
    </dgm:pt>
    <dgm:pt modelId="{CFA40740-0682-470C-AD5A-CFF53CD12BD2}" type="sibTrans" cxnId="{C5645B39-CB65-4A0A-B369-E455C3B827C3}">
      <dgm:prSet/>
      <dgm:spPr/>
      <dgm:t>
        <a:bodyPr rtlCol="0"/>
        <a:lstStyle>
          <a:defPPr>
            <a:defRPr lang="de-DE"/>
          </a:defPPr>
        </a:lstStyle>
        <a:p>
          <a:pPr rtl="0"/>
          <a:endParaRPr lang="de-DE"/>
        </a:p>
      </dgm:t>
    </dgm:pt>
    <dgm:pt modelId="{9A875394-CA1E-4432-AEEB-9054FCFF5E0E}">
      <dgm:prSet phldr="0" custT="1"/>
      <dgm:spPr/>
      <dgm:t>
        <a:bodyPr rtlCol="0"/>
        <a:lstStyle>
          <a:defPPr>
            <a:defRPr lang="de-DE"/>
          </a:defPPr>
        </a:lstStyle>
        <a:p>
          <a:endParaRPr lang="de-DE" sz="1600" b="0" i="0" dirty="0">
            <a:solidFill>
              <a:schemeClr val="accent3"/>
            </a:solidFill>
            <a:latin typeface="Gill Sans Nova Light" panose="020B0302020104020203" pitchFamily="34" charset="0"/>
            <a:cs typeface="Gill Sans Light" panose="020B0302020104020203" pitchFamily="34" charset="-79"/>
          </a:endParaRPr>
        </a:p>
      </dgm:t>
    </dgm:pt>
    <dgm:pt modelId="{FCC92BDD-6EA3-421D-9DA8-7D3A12D003B6}" type="parTrans" cxnId="{B659504B-18E4-4D89-A17C-34ABB280AE52}">
      <dgm:prSet/>
      <dgm:spPr/>
      <dgm:t>
        <a:bodyPr rtlCol="0"/>
        <a:lstStyle>
          <a:defPPr>
            <a:defRPr lang="de-DE"/>
          </a:defPPr>
        </a:lstStyle>
        <a:p>
          <a:pPr rtl="0"/>
          <a:endParaRPr lang="de-DE"/>
        </a:p>
      </dgm:t>
    </dgm:pt>
    <dgm:pt modelId="{0314452B-82A0-42F4-9551-DF00CFFC3580}" type="sibTrans" cxnId="{B659504B-18E4-4D89-A17C-34ABB280AE52}">
      <dgm:prSet/>
      <dgm:spPr/>
      <dgm:t>
        <a:bodyPr rtlCol="0"/>
        <a:lstStyle>
          <a:defPPr>
            <a:defRPr lang="de-DE"/>
          </a:defPPr>
        </a:lstStyle>
        <a:p>
          <a:pPr rtl="0"/>
          <a:endParaRPr lang="de-DE"/>
        </a:p>
      </dgm:t>
    </dgm:pt>
    <dgm:pt modelId="{D05E1923-5021-40F7-B4EF-E582E23A699D}">
      <dgm:prSet phldr="0" custT="1"/>
      <dgm:spPr/>
      <dgm:t>
        <a:bodyPr rtlCol="0"/>
        <a:lstStyle>
          <a:defPPr>
            <a:defRPr lang="de-DE"/>
          </a:defPPr>
        </a:lstStyle>
        <a:p>
          <a:pPr>
            <a:defRPr b="1"/>
          </a:pPr>
          <a:r>
            <a:rPr lang="de-DE" sz="2000" b="1" dirty="0"/>
            <a:t>Jeden Tag gelangen etwa 8 Millionen Plastikteile in unsere Ozeane</a:t>
          </a:r>
          <a:endParaRPr lang="de-DE" sz="2000" b="0" dirty="0">
            <a:solidFill>
              <a:schemeClr val="accent3"/>
            </a:solidFill>
            <a:latin typeface="Baskerville Old Face" panose="02020602080505020303" pitchFamily="18" charset="77"/>
            <a:ea typeface="Baskerville" panose="02020502070401020303" pitchFamily="18" charset="0"/>
          </a:endParaRPr>
        </a:p>
      </dgm:t>
    </dgm:pt>
    <dgm:pt modelId="{FD6C5CD2-9CED-4BE6-89CD-A5A5CCE63B3E}" type="parTrans" cxnId="{72C4D6D9-419A-42C1-A76D-84599F65BB08}">
      <dgm:prSet/>
      <dgm:spPr/>
      <dgm:t>
        <a:bodyPr rtlCol="0"/>
        <a:lstStyle>
          <a:defPPr>
            <a:defRPr lang="de-DE"/>
          </a:defPPr>
        </a:lstStyle>
        <a:p>
          <a:pPr rtl="0"/>
          <a:endParaRPr lang="de-DE"/>
        </a:p>
      </dgm:t>
    </dgm:pt>
    <dgm:pt modelId="{F020958C-EF86-4274-85F9-318F2792F7B6}" type="sibTrans" cxnId="{72C4D6D9-419A-42C1-A76D-84599F65BB08}">
      <dgm:prSet/>
      <dgm:spPr/>
      <dgm:t>
        <a:bodyPr rtlCol="0"/>
        <a:lstStyle>
          <a:defPPr>
            <a:defRPr lang="de-DE"/>
          </a:defPPr>
        </a:lstStyle>
        <a:p>
          <a:pPr rtl="0"/>
          <a:endParaRPr lang="de-DE"/>
        </a:p>
      </dgm:t>
    </dgm:pt>
    <dgm:pt modelId="{579089A8-5362-4BA4-9163-D19228C1808F}">
      <dgm:prSet phldr="0" custT="1"/>
      <dgm:spPr/>
      <dgm:t>
        <a:bodyPr rtlCol="0"/>
        <a:lstStyle>
          <a:defPPr>
            <a:defRPr lang="de-DE"/>
          </a:defPPr>
        </a:lstStyle>
        <a:p>
          <a:endParaRPr lang="de-DE" sz="1600" b="0" i="0" dirty="0">
            <a:solidFill>
              <a:schemeClr val="accent3"/>
            </a:solidFill>
            <a:latin typeface="Gill Sans Nova Light" panose="020B0302020104020203" pitchFamily="34" charset="0"/>
            <a:cs typeface="Gill Sans Light" panose="020B0302020104020203" pitchFamily="34" charset="-79"/>
          </a:endParaRPr>
        </a:p>
      </dgm:t>
    </dgm:pt>
    <dgm:pt modelId="{FB2DEB6E-B29F-4E51-960A-23ECC62EBF38}" type="parTrans" cxnId="{4876CF51-F110-4E25-8FD4-08D25B4B0AB8}">
      <dgm:prSet/>
      <dgm:spPr/>
      <dgm:t>
        <a:bodyPr rtlCol="0"/>
        <a:lstStyle>
          <a:defPPr>
            <a:defRPr lang="de-DE"/>
          </a:defPPr>
        </a:lstStyle>
        <a:p>
          <a:pPr rtl="0"/>
          <a:endParaRPr lang="de-DE"/>
        </a:p>
      </dgm:t>
    </dgm:pt>
    <dgm:pt modelId="{1C5328B1-AC18-4CF7-A034-BB0592F4A2A1}" type="sibTrans" cxnId="{4876CF51-F110-4E25-8FD4-08D25B4B0AB8}">
      <dgm:prSet/>
      <dgm:spPr/>
      <dgm:t>
        <a:bodyPr rtlCol="0"/>
        <a:lstStyle>
          <a:defPPr>
            <a:defRPr lang="de-DE"/>
          </a:defPPr>
        </a:lstStyle>
        <a:p>
          <a:pPr rtl="0"/>
          <a:endParaRPr lang="de-DE"/>
        </a:p>
      </dgm:t>
    </dgm:pt>
    <dgm:pt modelId="{FA8F44BD-C8C7-462C-9756-1EC498E86842}">
      <dgm:prSet phldr="0"/>
      <dgm:spPr/>
      <dgm:t>
        <a:bodyPr rtlCol="0"/>
        <a:lstStyle>
          <a:defPPr>
            <a:defRPr lang="de-DE"/>
          </a:defPPr>
        </a:lstStyle>
        <a:p>
          <a:pPr>
            <a:defRPr b="1"/>
          </a:pPr>
          <a:r>
            <a:rPr lang="de-DE" b="0" dirty="0">
              <a:solidFill>
                <a:schemeClr val="accent3"/>
              </a:solidFill>
              <a:latin typeface="Baskerville Old Face" panose="02020602080505020303" pitchFamily="18" charset="77"/>
              <a:ea typeface="Baskerville" panose="02020502070401020303" pitchFamily="18" charset="0"/>
            </a:rPr>
            <a:t> </a:t>
          </a:r>
        </a:p>
      </dgm:t>
    </dgm:pt>
    <dgm:pt modelId="{F47063EE-4B58-4EDE-A4F2-A4BD81B82F21}" type="parTrans" cxnId="{0D51BD2E-4619-469B-B233-EBAC3D4D0BA6}">
      <dgm:prSet/>
      <dgm:spPr/>
      <dgm:t>
        <a:bodyPr rtlCol="0"/>
        <a:lstStyle>
          <a:defPPr>
            <a:defRPr lang="de-DE"/>
          </a:defPPr>
        </a:lstStyle>
        <a:p>
          <a:pPr rtl="0"/>
          <a:endParaRPr lang="de-DE"/>
        </a:p>
      </dgm:t>
    </dgm:pt>
    <dgm:pt modelId="{8C8A9736-03DA-4B1C-A590-10B4AD89452B}" type="sibTrans" cxnId="{0D51BD2E-4619-469B-B233-EBAC3D4D0BA6}">
      <dgm:prSet/>
      <dgm:spPr/>
      <dgm:t>
        <a:bodyPr rtlCol="0"/>
        <a:lstStyle>
          <a:defPPr>
            <a:defRPr lang="de-DE"/>
          </a:defPPr>
        </a:lstStyle>
        <a:p>
          <a:pPr rtl="0"/>
          <a:endParaRPr lang="de-DE"/>
        </a:p>
      </dgm:t>
    </dgm:pt>
    <dgm:pt modelId="{EFEB4D61-3A9C-4140-977F-3C3F5C9EE9D1}">
      <dgm:prSet phldr="0" custT="1"/>
      <dgm:spPr/>
      <dgm:t>
        <a:bodyPr rtlCol="0"/>
        <a:lstStyle>
          <a:defPPr>
            <a:defRPr lang="de-DE"/>
          </a:defPPr>
        </a:lstStyle>
        <a:p>
          <a:endParaRPr lang="de-DE" sz="1600" b="0" i="0" dirty="0">
            <a:solidFill>
              <a:schemeClr val="accent3"/>
            </a:solidFill>
            <a:latin typeface="Gill Sans Nova Light" panose="020B0302020104020203" pitchFamily="34" charset="0"/>
            <a:cs typeface="Gill Sans Light" panose="020B0302020104020203" pitchFamily="34" charset="-79"/>
          </a:endParaRPr>
        </a:p>
      </dgm:t>
    </dgm:pt>
    <dgm:pt modelId="{57D352E4-0431-4F68-B8F1-61BFA34799AA}" type="parTrans" cxnId="{1B32EF2C-9DB5-4504-A9DA-B4956CC00208}">
      <dgm:prSet/>
      <dgm:spPr/>
      <dgm:t>
        <a:bodyPr rtlCol="0"/>
        <a:lstStyle>
          <a:defPPr>
            <a:defRPr lang="de-DE"/>
          </a:defPPr>
        </a:lstStyle>
        <a:p>
          <a:pPr rtl="0"/>
          <a:endParaRPr lang="de-DE"/>
        </a:p>
      </dgm:t>
    </dgm:pt>
    <dgm:pt modelId="{0ECC32B6-1E7C-4AA4-9DBF-D69B7C5E64A9}" type="sibTrans" cxnId="{1B32EF2C-9DB5-4504-A9DA-B4956CC00208}">
      <dgm:prSet/>
      <dgm:spPr/>
      <dgm:t>
        <a:bodyPr rtlCol="0"/>
        <a:lstStyle>
          <a:defPPr>
            <a:defRPr lang="de-DE"/>
          </a:defPPr>
        </a:lstStyle>
        <a:p>
          <a:pPr rtl="0"/>
          <a:endParaRPr lang="de-DE"/>
        </a:p>
      </dgm:t>
    </dgm:pt>
    <dgm:pt modelId="{8BAB5E6F-A65E-41DB-A296-0818B0E49F7C}">
      <dgm:prSet phldr="0" custT="1"/>
      <dgm:spPr/>
      <dgm:t>
        <a:bodyPr rtlCol="0"/>
        <a:lstStyle>
          <a:defPPr>
            <a:defRPr lang="de-DE"/>
          </a:defPPr>
        </a:lstStyle>
        <a:p>
          <a:pPr>
            <a:defRPr b="1"/>
          </a:pPr>
          <a:r>
            <a:rPr lang="de-DE" sz="2000" b="1" dirty="0"/>
            <a:t>39 Prozent des Plastikmülls treiben im offenen Meer</a:t>
          </a:r>
          <a:endParaRPr lang="de-DE" sz="2000" b="0" dirty="0">
            <a:solidFill>
              <a:schemeClr val="accent3"/>
            </a:solidFill>
            <a:latin typeface="Baskerville Old Face" panose="02020602080505020303" pitchFamily="18" charset="77"/>
            <a:ea typeface="Baskerville" panose="02020502070401020303" pitchFamily="18" charset="0"/>
          </a:endParaRPr>
        </a:p>
      </dgm:t>
    </dgm:pt>
    <dgm:pt modelId="{886842C6-3EFC-4BE7-B417-415595758830}" type="parTrans" cxnId="{66B49C6C-FAFD-47B4-BF22-05A295C23D4E}">
      <dgm:prSet/>
      <dgm:spPr/>
      <dgm:t>
        <a:bodyPr rtlCol="0"/>
        <a:lstStyle>
          <a:defPPr>
            <a:defRPr lang="de-DE"/>
          </a:defPPr>
        </a:lstStyle>
        <a:p>
          <a:pPr rtl="0"/>
          <a:endParaRPr lang="de-DE"/>
        </a:p>
      </dgm:t>
    </dgm:pt>
    <dgm:pt modelId="{B407F4C3-8FC9-4E91-A0EC-6B33713CC9A5}" type="sibTrans" cxnId="{66B49C6C-FAFD-47B4-BF22-05A295C23D4E}">
      <dgm:prSet/>
      <dgm:spPr/>
      <dgm:t>
        <a:bodyPr rtlCol="0"/>
        <a:lstStyle>
          <a:defPPr>
            <a:defRPr lang="de-DE"/>
          </a:defPPr>
        </a:lstStyle>
        <a:p>
          <a:pPr rtl="0"/>
          <a:endParaRPr lang="de-DE"/>
        </a:p>
      </dgm:t>
    </dgm:pt>
    <dgm:pt modelId="{332BC85C-1CF3-4F8F-ACB7-5B6D53744AE1}">
      <dgm:prSet phldr="0" custT="1"/>
      <dgm:spPr/>
      <dgm:t>
        <a:bodyPr rtlCol="0"/>
        <a:lstStyle>
          <a:defPPr>
            <a:defRPr lang="de-DE"/>
          </a:defPPr>
        </a:lstStyle>
        <a:p>
          <a:endParaRPr lang="de-DE" sz="1600" b="0" i="0" dirty="0">
            <a:solidFill>
              <a:schemeClr val="accent3"/>
            </a:solidFill>
            <a:latin typeface="Gill Sans Nova Light" panose="020B0302020104020203" pitchFamily="34" charset="0"/>
            <a:cs typeface="Gill Sans Light" panose="020B0302020104020203" pitchFamily="34" charset="-79"/>
          </a:endParaRPr>
        </a:p>
      </dgm:t>
    </dgm:pt>
    <dgm:pt modelId="{99F218FD-90FE-450E-A368-B3E3677E74E8}" type="parTrans" cxnId="{2617C475-F537-46A6-ADE1-4EB764853601}">
      <dgm:prSet/>
      <dgm:spPr/>
      <dgm:t>
        <a:bodyPr rtlCol="0"/>
        <a:lstStyle>
          <a:defPPr>
            <a:defRPr lang="de-DE"/>
          </a:defPPr>
        </a:lstStyle>
        <a:p>
          <a:pPr rtl="0"/>
          <a:endParaRPr lang="de-DE"/>
        </a:p>
      </dgm:t>
    </dgm:pt>
    <dgm:pt modelId="{8D1CC686-B05C-4470-A959-236CC9C8BB70}" type="sibTrans" cxnId="{2617C475-F537-46A6-ADE1-4EB764853601}">
      <dgm:prSet/>
      <dgm:spPr/>
      <dgm:t>
        <a:bodyPr rtlCol="0"/>
        <a:lstStyle>
          <a:defPPr>
            <a:defRPr lang="de-DE"/>
          </a:defPPr>
        </a:lstStyle>
        <a:p>
          <a:pPr rtl="0"/>
          <a:endParaRPr lang="de-DE"/>
        </a:p>
      </dgm:t>
    </dgm:pt>
    <dgm:pt modelId="{8B9AF88A-E1F7-4D3A-905F-87228D6A8655}">
      <dgm:prSet phldr="0" custT="1"/>
      <dgm:spPr/>
      <dgm:t>
        <a:bodyPr rtlCol="0"/>
        <a:lstStyle>
          <a:defPPr>
            <a:defRPr lang="de-DE"/>
          </a:defPPr>
        </a:lstStyle>
        <a:p>
          <a:pPr>
            <a:defRPr b="1"/>
          </a:pPr>
          <a:r>
            <a:rPr lang="de-DE" sz="2000" b="1" i="0" dirty="0"/>
            <a:t>5,25 Milliarden Makro- und Mikroplastikteile im offenen Meer. (ca. 269.000 Tonnen Plastikmüll)</a:t>
          </a:r>
          <a:endParaRPr lang="de-DE" sz="2000" b="1" i="0" dirty="0">
            <a:solidFill>
              <a:schemeClr val="accent3"/>
            </a:solidFill>
            <a:latin typeface="Baskerville Old Face" panose="02020602080505020303" pitchFamily="18" charset="77"/>
            <a:ea typeface="Baskerville" panose="02020502070401020303" pitchFamily="18" charset="0"/>
          </a:endParaRPr>
        </a:p>
      </dgm:t>
    </dgm:pt>
    <dgm:pt modelId="{933A8FED-7B84-4ED0-B6AA-2EE26A89B8EA}" type="parTrans" cxnId="{E1474FF3-8E3C-4B30-985C-CE88BA0FE324}">
      <dgm:prSet/>
      <dgm:spPr/>
      <dgm:t>
        <a:bodyPr rtlCol="0"/>
        <a:lstStyle>
          <a:defPPr>
            <a:defRPr lang="de-DE"/>
          </a:defPPr>
        </a:lstStyle>
        <a:p>
          <a:pPr rtl="0"/>
          <a:endParaRPr lang="de-DE"/>
        </a:p>
      </dgm:t>
    </dgm:pt>
    <dgm:pt modelId="{F11DD6EC-352C-4A0E-84AA-FEBE2F06BCF9}" type="sibTrans" cxnId="{E1474FF3-8E3C-4B30-985C-CE88BA0FE324}">
      <dgm:prSet/>
      <dgm:spPr/>
      <dgm:t>
        <a:bodyPr rtlCol="0"/>
        <a:lstStyle>
          <a:defPPr>
            <a:defRPr lang="de-DE"/>
          </a:defPPr>
        </a:lstStyle>
        <a:p>
          <a:pPr rtl="0"/>
          <a:endParaRPr lang="de-DE"/>
        </a:p>
      </dgm:t>
    </dgm:pt>
    <dgm:pt modelId="{6E9F3C9B-13CA-43A8-8836-0B2B41D07DEF}" type="pres">
      <dgm:prSet presAssocID="{05A24E01-5535-46B9-A9A1-A9A07E639A88}" presName="root" presStyleCnt="0">
        <dgm:presLayoutVars>
          <dgm:chMax/>
          <dgm:chPref/>
          <dgm:animLvl val="lvl"/>
        </dgm:presLayoutVars>
      </dgm:prSet>
      <dgm:spPr/>
    </dgm:pt>
    <dgm:pt modelId="{E8AACCBB-6709-4071-B389-3BB226B3A586}" type="pres">
      <dgm:prSet presAssocID="{05A24E01-5535-46B9-A9A1-A9A07E639A88}" presName="divider" presStyleLbl="fgAcc1" presStyleIdx="0" presStyleCnt="6" custLinFactNeighborY="0"/>
      <dgm:spPr>
        <a:solidFill>
          <a:schemeClr val="lt1">
            <a:alpha val="90000"/>
            <a:hueOff val="0"/>
            <a:satOff val="0"/>
            <a:lumOff val="0"/>
            <a:alphaOff val="0"/>
          </a:schemeClr>
        </a:solidFill>
        <a:ln w="19050" cap="flat" cmpd="sng" algn="ctr">
          <a:solidFill>
            <a:schemeClr val="accent1"/>
          </a:solidFill>
          <a:prstDash val="solid"/>
          <a:miter lim="800000"/>
          <a:tailEnd type="triangle" w="lg" len="lg"/>
        </a:ln>
        <a:effectLst/>
      </dgm:spPr>
    </dgm:pt>
    <dgm:pt modelId="{E6F74CED-5217-4282-85F1-1C12DC84731C}" type="pres">
      <dgm:prSet presAssocID="{05A24E01-5535-46B9-A9A1-A9A07E639A88}" presName="nodes" presStyleCnt="0">
        <dgm:presLayoutVars>
          <dgm:chMax/>
          <dgm:chPref/>
          <dgm:animLvl val="lvl"/>
        </dgm:presLayoutVars>
      </dgm:prSet>
      <dgm:spPr/>
    </dgm:pt>
    <dgm:pt modelId="{AC377099-4DAE-451C-ADE9-98036E2679B5}" type="pres">
      <dgm:prSet presAssocID="{58FF46FB-368D-4E9C-A650-0513B8879DA8}" presName="composite" presStyleCnt="0"/>
      <dgm:spPr/>
    </dgm:pt>
    <dgm:pt modelId="{B6C94ECD-6415-4250-B4AD-F67BF5BECFB8}" type="pres">
      <dgm:prSet presAssocID="{58FF46FB-368D-4E9C-A650-0513B8879DA8}" presName="ConnectorPoint" presStyleLbl="lnNode1" presStyleIdx="0"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0E99BB09-1B86-4308-A570-3981E6DD3A06}" type="pres">
      <dgm:prSet presAssocID="{58FF46FB-368D-4E9C-A650-0513B8879DA8}" presName="DropPinPlaceHolder" presStyleCnt="0"/>
      <dgm:spPr/>
    </dgm:pt>
    <dgm:pt modelId="{0ED6E8D6-BD44-4400-BC14-1BC75CB979A3}" type="pres">
      <dgm:prSet presAssocID="{58FF46FB-368D-4E9C-A650-0513B8879DA8}" presName="DropPin" presStyleLbl="alignNode1" presStyleIdx="0" presStyleCnt="5"/>
      <dgm:spPr>
        <a:solidFill>
          <a:schemeClr val="accent1"/>
        </a:solidFill>
        <a:ln>
          <a:solidFill>
            <a:srgbClr val="4F5945"/>
          </a:solidFill>
        </a:ln>
      </dgm:spPr>
    </dgm:pt>
    <dgm:pt modelId="{5B7FC7CF-F58D-48D5-8BCC-38D6EE87890B}" type="pres">
      <dgm:prSet presAssocID="{58FF46FB-368D-4E9C-A650-0513B8879DA8}" presName="Ellipse" presStyleLbl="fgAcc1" presStyleIdx="1" presStyleCnt="6"/>
      <dgm:spPr>
        <a:solidFill>
          <a:schemeClr val="tx2">
            <a:alpha val="90000"/>
          </a:schemeClr>
        </a:solidFill>
        <a:ln w="12700" cap="flat" cmpd="sng" algn="ctr">
          <a:noFill/>
          <a:prstDash val="solid"/>
          <a:miter lim="800000"/>
        </a:ln>
        <a:effectLst/>
      </dgm:spPr>
    </dgm:pt>
    <dgm:pt modelId="{D2143A46-815A-49BF-9455-C0385022444F}" type="pres">
      <dgm:prSet presAssocID="{58FF46FB-368D-4E9C-A650-0513B8879DA8}" presName="L2TextContainer" presStyleLbl="revTx" presStyleIdx="0" presStyleCnt="10">
        <dgm:presLayoutVars>
          <dgm:bulletEnabled val="1"/>
        </dgm:presLayoutVars>
      </dgm:prSet>
      <dgm:spPr/>
    </dgm:pt>
    <dgm:pt modelId="{8E3FB235-DF38-476B-9A0E-B1E583D50944}" type="pres">
      <dgm:prSet presAssocID="{58FF46FB-368D-4E9C-A650-0513B8879DA8}" presName="L1TextContainer" presStyleLbl="revTx" presStyleIdx="1" presStyleCnt="10">
        <dgm:presLayoutVars>
          <dgm:chMax val="1"/>
          <dgm:chPref val="1"/>
          <dgm:bulletEnabled val="1"/>
        </dgm:presLayoutVars>
      </dgm:prSet>
      <dgm:spPr/>
    </dgm:pt>
    <dgm:pt modelId="{9AA05CE5-209F-4AD9-BE2C-2A69F76DA8F4}" type="pres">
      <dgm:prSet presAssocID="{58FF46FB-368D-4E9C-A650-0513B8879DA8}" presName="ConnectLine" presStyleLbl="sibTrans1D1" presStyleIdx="0" presStyleCnt="5"/>
      <dgm:spPr>
        <a:noFill/>
        <a:ln w="12700" cap="flat" cmpd="sng" algn="ctr">
          <a:solidFill>
            <a:schemeClr val="accent1"/>
          </a:solidFill>
          <a:prstDash val="dash"/>
          <a:miter lim="800000"/>
        </a:ln>
        <a:effectLst/>
      </dgm:spPr>
    </dgm:pt>
    <dgm:pt modelId="{17350C28-DA10-4F3B-9FA2-0FE7C12A4ABE}" type="pres">
      <dgm:prSet presAssocID="{58FF46FB-368D-4E9C-A650-0513B8879DA8}" presName="EmptyPlaceHolder" presStyleCnt="0"/>
      <dgm:spPr/>
    </dgm:pt>
    <dgm:pt modelId="{6DA7B85E-9DC6-4F3B-A2BF-09CDEEDB43BC}" type="pres">
      <dgm:prSet presAssocID="{CFA40740-0682-470C-AD5A-CFF53CD12BD2}" presName="spaceBetweenRectangles" presStyleCnt="0"/>
      <dgm:spPr/>
    </dgm:pt>
    <dgm:pt modelId="{CF519A69-9940-494F-8406-D0D876E3CD26}" type="pres">
      <dgm:prSet presAssocID="{D05E1923-5021-40F7-B4EF-E582E23A699D}" presName="composite" presStyleCnt="0"/>
      <dgm:spPr/>
    </dgm:pt>
    <dgm:pt modelId="{714429FF-AAA3-4358-8C5F-1A7F29AA2B7B}" type="pres">
      <dgm:prSet presAssocID="{D05E1923-5021-40F7-B4EF-E582E23A699D}" presName="ConnectorPoint" presStyleLbl="lnNode1" presStyleIdx="1"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AB8B1E8E-162B-4E3E-9E31-BA5CFBD3ED9D}" type="pres">
      <dgm:prSet presAssocID="{D05E1923-5021-40F7-B4EF-E582E23A699D}" presName="DropPinPlaceHolder" presStyleCnt="0"/>
      <dgm:spPr/>
    </dgm:pt>
    <dgm:pt modelId="{358CAA11-0A87-4861-8B4E-913B1EAD1334}" type="pres">
      <dgm:prSet presAssocID="{D05E1923-5021-40F7-B4EF-E582E23A699D}" presName="DropPin" presStyleLbl="alignNode1" presStyleIdx="1" presStyleCnt="5"/>
      <dgm:spPr/>
    </dgm:pt>
    <dgm:pt modelId="{B1A1A837-F261-404B-A808-B2F4154CE8A2}" type="pres">
      <dgm:prSet presAssocID="{D05E1923-5021-40F7-B4EF-E582E23A699D}" presName="Ellipse" presStyleLbl="fgAcc1" presStyleIdx="2" presStyleCnt="6"/>
      <dgm:spPr>
        <a:solidFill>
          <a:schemeClr val="tx2">
            <a:alpha val="90000"/>
          </a:schemeClr>
        </a:solidFill>
        <a:ln w="12700" cap="flat" cmpd="sng" algn="ctr">
          <a:noFill/>
          <a:prstDash val="solid"/>
          <a:miter lim="800000"/>
        </a:ln>
        <a:effectLst/>
      </dgm:spPr>
    </dgm:pt>
    <dgm:pt modelId="{B5F3F650-2E42-488A-AD4F-C4BD47D19A84}" type="pres">
      <dgm:prSet presAssocID="{D05E1923-5021-40F7-B4EF-E582E23A699D}" presName="L2TextContainer" presStyleLbl="revTx" presStyleIdx="2" presStyleCnt="10">
        <dgm:presLayoutVars>
          <dgm:bulletEnabled val="1"/>
        </dgm:presLayoutVars>
      </dgm:prSet>
      <dgm:spPr/>
    </dgm:pt>
    <dgm:pt modelId="{223C5207-4FA2-4A6C-8F43-20BD55767C99}" type="pres">
      <dgm:prSet presAssocID="{D05E1923-5021-40F7-B4EF-E582E23A699D}" presName="L1TextContainer" presStyleLbl="revTx" presStyleIdx="3" presStyleCnt="10">
        <dgm:presLayoutVars>
          <dgm:chMax val="1"/>
          <dgm:chPref val="1"/>
          <dgm:bulletEnabled val="1"/>
        </dgm:presLayoutVars>
      </dgm:prSet>
      <dgm:spPr/>
    </dgm:pt>
    <dgm:pt modelId="{4FE5EB5D-4CEF-4D0D-9394-0534E61844BE}" type="pres">
      <dgm:prSet presAssocID="{D05E1923-5021-40F7-B4EF-E582E23A699D}" presName="ConnectLine" presStyleLbl="sibTrans1D1" presStyleIdx="1" presStyleCnt="5"/>
      <dgm:spPr>
        <a:noFill/>
        <a:ln w="12700" cap="flat" cmpd="sng" algn="ctr">
          <a:solidFill>
            <a:schemeClr val="accent1">
              <a:hueOff val="0"/>
              <a:satOff val="0"/>
              <a:lumOff val="0"/>
              <a:alphaOff val="0"/>
            </a:schemeClr>
          </a:solidFill>
          <a:prstDash val="dash"/>
          <a:miter lim="800000"/>
        </a:ln>
        <a:effectLst/>
      </dgm:spPr>
    </dgm:pt>
    <dgm:pt modelId="{EC869059-0AEC-4D98-8C46-CB603A342C72}" type="pres">
      <dgm:prSet presAssocID="{D05E1923-5021-40F7-B4EF-E582E23A699D}" presName="EmptyPlaceHolder" presStyleCnt="0"/>
      <dgm:spPr/>
    </dgm:pt>
    <dgm:pt modelId="{408BA715-9739-461D-BFDE-88EDAE355E60}" type="pres">
      <dgm:prSet presAssocID="{F020958C-EF86-4274-85F9-318F2792F7B6}" presName="spaceBetweenRectangles" presStyleCnt="0"/>
      <dgm:spPr/>
    </dgm:pt>
    <dgm:pt modelId="{D512C7F9-87A6-4BA9-AFAC-03FF1578D945}" type="pres">
      <dgm:prSet presAssocID="{FA8F44BD-C8C7-462C-9756-1EC498E86842}" presName="composite" presStyleCnt="0"/>
      <dgm:spPr/>
    </dgm:pt>
    <dgm:pt modelId="{152AD014-AFD0-4700-A468-4D562874339A}" type="pres">
      <dgm:prSet presAssocID="{FA8F44BD-C8C7-462C-9756-1EC498E86842}" presName="ConnectorPoint" presStyleLbl="lnNode1" presStyleIdx="2"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6CE2C4D8-4380-442D-A6C2-0B468BF3C74C}" type="pres">
      <dgm:prSet presAssocID="{FA8F44BD-C8C7-462C-9756-1EC498E86842}" presName="DropPinPlaceHolder" presStyleCnt="0"/>
      <dgm:spPr/>
    </dgm:pt>
    <dgm:pt modelId="{72C82E90-F103-439C-8371-CFFB0927B9DE}" type="pres">
      <dgm:prSet presAssocID="{FA8F44BD-C8C7-462C-9756-1EC498E86842}" presName="DropPin" presStyleLbl="alignNode1" presStyleIdx="2" presStyleCnt="5" custLinFactX="484187" custLinFactNeighborX="500000" custLinFactNeighborY="-16693"/>
      <dgm:spPr>
        <a:solidFill>
          <a:schemeClr val="accent1"/>
        </a:solidFill>
        <a:ln>
          <a:solidFill>
            <a:schemeClr val="accent1"/>
          </a:solidFill>
        </a:ln>
      </dgm:spPr>
    </dgm:pt>
    <dgm:pt modelId="{5D519322-C1DD-47AE-92C0-13575134BC76}" type="pres">
      <dgm:prSet presAssocID="{FA8F44BD-C8C7-462C-9756-1EC498E86842}" presName="Ellipse" presStyleLbl="fgAcc1" presStyleIdx="3" presStyleCnt="6"/>
      <dgm:spPr>
        <a:solidFill>
          <a:srgbClr val="CCD8D6">
            <a:alpha val="90000"/>
          </a:srgbClr>
        </a:solidFill>
        <a:ln w="12700" cap="flat" cmpd="sng" algn="ctr">
          <a:noFill/>
          <a:prstDash val="solid"/>
          <a:miter lim="800000"/>
        </a:ln>
        <a:effectLst/>
      </dgm:spPr>
    </dgm:pt>
    <dgm:pt modelId="{96DDA0FE-83E2-423C-9F13-58A61EB68487}" type="pres">
      <dgm:prSet presAssocID="{FA8F44BD-C8C7-462C-9756-1EC498E86842}" presName="L2TextContainer" presStyleLbl="revTx" presStyleIdx="4" presStyleCnt="10">
        <dgm:presLayoutVars>
          <dgm:bulletEnabled val="1"/>
        </dgm:presLayoutVars>
      </dgm:prSet>
      <dgm:spPr/>
    </dgm:pt>
    <dgm:pt modelId="{2D6C7916-1130-46A8-833B-A6278CBD2192}" type="pres">
      <dgm:prSet presAssocID="{FA8F44BD-C8C7-462C-9756-1EC498E86842}" presName="L1TextContainer" presStyleLbl="revTx" presStyleIdx="5" presStyleCnt="10">
        <dgm:presLayoutVars>
          <dgm:chMax val="1"/>
          <dgm:chPref val="1"/>
          <dgm:bulletEnabled val="1"/>
        </dgm:presLayoutVars>
      </dgm:prSet>
      <dgm:spPr/>
    </dgm:pt>
    <dgm:pt modelId="{4D953791-5C2F-4A75-A8F4-6ED7EAB5E015}" type="pres">
      <dgm:prSet presAssocID="{FA8F44BD-C8C7-462C-9756-1EC498E86842}" presName="ConnectLine" presStyleLbl="sibTrans1D1" presStyleIdx="2" presStyleCnt="5" custLinFactX="4700000" custLinFactNeighborX="4726222" custLinFactNeighborY="-2068"/>
      <dgm:spPr>
        <a:noFill/>
        <a:ln w="12700" cap="flat" cmpd="sng" algn="ctr">
          <a:solidFill>
            <a:schemeClr val="accent1"/>
          </a:solidFill>
          <a:prstDash val="dash"/>
          <a:miter lim="800000"/>
        </a:ln>
        <a:effectLst/>
      </dgm:spPr>
    </dgm:pt>
    <dgm:pt modelId="{22A72E40-4DCC-4F48-AADD-29738FD37A2C}" type="pres">
      <dgm:prSet presAssocID="{FA8F44BD-C8C7-462C-9756-1EC498E86842}" presName="EmptyPlaceHolder" presStyleCnt="0"/>
      <dgm:spPr/>
    </dgm:pt>
    <dgm:pt modelId="{E168BB9F-20D9-474F-9E39-4872B40634C6}" type="pres">
      <dgm:prSet presAssocID="{8C8A9736-03DA-4B1C-A590-10B4AD89452B}" presName="spaceBetweenRectangles" presStyleCnt="0"/>
      <dgm:spPr/>
    </dgm:pt>
    <dgm:pt modelId="{A62622B1-7EF4-49B6-9AC7-B54F0E2A0C74}" type="pres">
      <dgm:prSet presAssocID="{8BAB5E6F-A65E-41DB-A296-0818B0E49F7C}" presName="composite" presStyleCnt="0"/>
      <dgm:spPr/>
    </dgm:pt>
    <dgm:pt modelId="{14282312-87CB-41BB-A02D-C594BBEF33C7}" type="pres">
      <dgm:prSet presAssocID="{8BAB5E6F-A65E-41DB-A296-0818B0E49F7C}" presName="ConnectorPoint" presStyleLbl="lnNode1" presStyleIdx="3"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D554C1A5-AF8E-41FC-A779-25BD6B11F91F}" type="pres">
      <dgm:prSet presAssocID="{8BAB5E6F-A65E-41DB-A296-0818B0E49F7C}" presName="DropPinPlaceHolder" presStyleCnt="0"/>
      <dgm:spPr/>
    </dgm:pt>
    <dgm:pt modelId="{17331DD9-74CF-4A3A-86BA-F4B9DBEAB944}" type="pres">
      <dgm:prSet presAssocID="{8BAB5E6F-A65E-41DB-A296-0818B0E49F7C}" presName="DropPin" presStyleLbl="alignNode1" presStyleIdx="3" presStyleCnt="5"/>
      <dgm:spPr/>
    </dgm:pt>
    <dgm:pt modelId="{515AAB83-BD07-4B9E-9A3B-858C0B126F9C}" type="pres">
      <dgm:prSet presAssocID="{8BAB5E6F-A65E-41DB-A296-0818B0E49F7C}" presName="Ellipse" presStyleLbl="fgAcc1" presStyleIdx="4" presStyleCnt="6"/>
      <dgm:spPr>
        <a:solidFill>
          <a:schemeClr val="tx2">
            <a:alpha val="90000"/>
          </a:schemeClr>
        </a:solidFill>
        <a:ln w="12700" cap="flat" cmpd="sng" algn="ctr">
          <a:noFill/>
          <a:prstDash val="solid"/>
          <a:miter lim="800000"/>
        </a:ln>
        <a:effectLst/>
      </dgm:spPr>
    </dgm:pt>
    <dgm:pt modelId="{08CB2D5A-F46A-4E0E-9575-15F31D04AAC6}" type="pres">
      <dgm:prSet presAssocID="{8BAB5E6F-A65E-41DB-A296-0818B0E49F7C}" presName="L2TextContainer" presStyleLbl="revTx" presStyleIdx="6" presStyleCnt="10">
        <dgm:presLayoutVars>
          <dgm:bulletEnabled val="1"/>
        </dgm:presLayoutVars>
      </dgm:prSet>
      <dgm:spPr/>
    </dgm:pt>
    <dgm:pt modelId="{7C1E6B4A-59F7-4018-A403-E1CCAEE78BA1}" type="pres">
      <dgm:prSet presAssocID="{8BAB5E6F-A65E-41DB-A296-0818B0E49F7C}" presName="L1TextContainer" presStyleLbl="revTx" presStyleIdx="7" presStyleCnt="10">
        <dgm:presLayoutVars>
          <dgm:chMax val="1"/>
          <dgm:chPref val="1"/>
          <dgm:bulletEnabled val="1"/>
        </dgm:presLayoutVars>
      </dgm:prSet>
      <dgm:spPr/>
    </dgm:pt>
    <dgm:pt modelId="{A03C5372-D306-43AC-B406-6F8183849431}" type="pres">
      <dgm:prSet presAssocID="{8BAB5E6F-A65E-41DB-A296-0818B0E49F7C}" presName="ConnectLine" presStyleLbl="sibTrans1D1" presStyleIdx="3" presStyleCnt="5"/>
      <dgm:spPr>
        <a:noFill/>
        <a:ln w="12700" cap="flat" cmpd="sng" algn="ctr">
          <a:solidFill>
            <a:schemeClr val="accent1">
              <a:hueOff val="0"/>
              <a:satOff val="0"/>
              <a:lumOff val="0"/>
              <a:alphaOff val="0"/>
            </a:schemeClr>
          </a:solidFill>
          <a:prstDash val="dash"/>
          <a:miter lim="800000"/>
        </a:ln>
        <a:effectLst/>
      </dgm:spPr>
    </dgm:pt>
    <dgm:pt modelId="{90926F0B-05E0-48AF-9C69-5C494731F877}" type="pres">
      <dgm:prSet presAssocID="{8BAB5E6F-A65E-41DB-A296-0818B0E49F7C}" presName="EmptyPlaceHolder" presStyleCnt="0"/>
      <dgm:spPr/>
    </dgm:pt>
    <dgm:pt modelId="{9EA695E3-93D5-405B-8AF6-0B8537A964FD}" type="pres">
      <dgm:prSet presAssocID="{B407F4C3-8FC9-4E91-A0EC-6B33713CC9A5}" presName="spaceBetweenRectangles" presStyleCnt="0"/>
      <dgm:spPr/>
    </dgm:pt>
    <dgm:pt modelId="{05956D37-804F-419D-9E8C-30D41D06DC3E}" type="pres">
      <dgm:prSet presAssocID="{8B9AF88A-E1F7-4D3A-905F-87228D6A8655}" presName="composite" presStyleCnt="0"/>
      <dgm:spPr/>
    </dgm:pt>
    <dgm:pt modelId="{58B7B786-A0AD-4662-8D54-C5C572D2C32C}" type="pres">
      <dgm:prSet presAssocID="{8B9AF88A-E1F7-4D3A-905F-87228D6A8655}" presName="ConnectorPoint" presStyleLbl="lnNode1" presStyleIdx="4"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E4704426-333D-4092-A035-BBC55DB8579D}" type="pres">
      <dgm:prSet presAssocID="{8B9AF88A-E1F7-4D3A-905F-87228D6A8655}" presName="DropPinPlaceHolder" presStyleCnt="0"/>
      <dgm:spPr/>
    </dgm:pt>
    <dgm:pt modelId="{A55439AF-6893-479D-8B57-31FBC13C553F}" type="pres">
      <dgm:prSet presAssocID="{8B9AF88A-E1F7-4D3A-905F-87228D6A8655}" presName="DropPin" presStyleLbl="alignNode1" presStyleIdx="4" presStyleCnt="5" custLinFactNeighborY="-14715"/>
      <dgm:spPr>
        <a:solidFill>
          <a:schemeClr val="accent1"/>
        </a:solidFill>
        <a:ln>
          <a:solidFill>
            <a:schemeClr val="accent1"/>
          </a:solidFill>
        </a:ln>
      </dgm:spPr>
    </dgm:pt>
    <dgm:pt modelId="{A22B1C16-7FF0-4DBE-B32E-E43FEB1E2EAC}" type="pres">
      <dgm:prSet presAssocID="{8B9AF88A-E1F7-4D3A-905F-87228D6A8655}" presName="Ellipse" presStyleLbl="fgAcc1" presStyleIdx="5" presStyleCnt="6"/>
      <dgm:spPr>
        <a:solidFill>
          <a:srgbClr val="CCD8D6">
            <a:alpha val="90000"/>
          </a:srgbClr>
        </a:solidFill>
        <a:ln w="12700" cap="flat" cmpd="sng" algn="ctr">
          <a:noFill/>
          <a:prstDash val="solid"/>
          <a:miter lim="800000"/>
        </a:ln>
        <a:effectLst/>
      </dgm:spPr>
    </dgm:pt>
    <dgm:pt modelId="{1B55AA6D-649D-4145-93EB-08B866A4D4E5}" type="pres">
      <dgm:prSet presAssocID="{8B9AF88A-E1F7-4D3A-905F-87228D6A8655}" presName="L2TextContainer" presStyleLbl="revTx" presStyleIdx="8" presStyleCnt="10">
        <dgm:presLayoutVars>
          <dgm:bulletEnabled val="1"/>
        </dgm:presLayoutVars>
      </dgm:prSet>
      <dgm:spPr/>
    </dgm:pt>
    <dgm:pt modelId="{3FA5D5AE-9CAE-4D19-9765-BCEE62095312}" type="pres">
      <dgm:prSet presAssocID="{8B9AF88A-E1F7-4D3A-905F-87228D6A8655}" presName="L1TextContainer" presStyleLbl="revTx" presStyleIdx="9" presStyleCnt="10" custLinFactNeighborX="2863" custLinFactNeighborY="89747">
        <dgm:presLayoutVars>
          <dgm:chMax val="1"/>
          <dgm:chPref val="1"/>
          <dgm:bulletEnabled val="1"/>
        </dgm:presLayoutVars>
      </dgm:prSet>
      <dgm:spPr/>
    </dgm:pt>
    <dgm:pt modelId="{FE6CA7EB-68EC-4E76-9051-08C4CF370101}" type="pres">
      <dgm:prSet presAssocID="{8B9AF88A-E1F7-4D3A-905F-87228D6A8655}" presName="ConnectLine" presStyleLbl="sibTrans1D1" presStyleIdx="4" presStyleCnt="5"/>
      <dgm:spPr>
        <a:noFill/>
        <a:ln w="12700" cap="flat" cmpd="sng" algn="ctr">
          <a:solidFill>
            <a:schemeClr val="accent1">
              <a:hueOff val="0"/>
              <a:satOff val="0"/>
              <a:lumOff val="0"/>
              <a:alphaOff val="0"/>
            </a:schemeClr>
          </a:solidFill>
          <a:prstDash val="dash"/>
          <a:miter lim="800000"/>
        </a:ln>
        <a:effectLst/>
      </dgm:spPr>
    </dgm:pt>
    <dgm:pt modelId="{070CED43-982E-487C-9CC2-CFAEABD4D2D8}" type="pres">
      <dgm:prSet presAssocID="{8B9AF88A-E1F7-4D3A-905F-87228D6A8655}" presName="EmptyPlaceHolder" presStyleCnt="0"/>
      <dgm:spPr/>
    </dgm:pt>
  </dgm:ptLst>
  <dgm:cxnLst>
    <dgm:cxn modelId="{1E92940A-250B-4494-B40F-3DA807C7CB42}" type="presOf" srcId="{DF1ABFB3-B399-406F-91BD-DCDF9A38526B}" destId="{1B55AA6D-649D-4145-93EB-08B866A4D4E5}" srcOrd="0" destOrd="0" presId="urn:microsoft.com/office/officeart/2017/3/layout/DropPinTimeline"/>
    <dgm:cxn modelId="{C3A1C60D-63BB-4E34-AD47-96AABDB6084E}" type="presOf" srcId="{D05E1923-5021-40F7-B4EF-E582E23A699D}" destId="{223C5207-4FA2-4A6C-8F43-20BD55767C99}" srcOrd="0" destOrd="0" presId="urn:microsoft.com/office/officeart/2017/3/layout/DropPinTimeline"/>
    <dgm:cxn modelId="{5F3B0F1C-AD09-448C-A081-46D11DC987C6}" type="presOf" srcId="{8B9AF88A-E1F7-4D3A-905F-87228D6A8655}" destId="{3FA5D5AE-9CAE-4D19-9765-BCEE62095312}" srcOrd="0" destOrd="0" presId="urn:microsoft.com/office/officeart/2017/3/layout/DropPinTimeline"/>
    <dgm:cxn modelId="{E0E45028-839A-4135-AA56-517D3BAA0708}" type="presOf" srcId="{8BAB5E6F-A65E-41DB-A296-0818B0E49F7C}" destId="{7C1E6B4A-59F7-4018-A403-E1CCAEE78BA1}" srcOrd="0" destOrd="0" presId="urn:microsoft.com/office/officeart/2017/3/layout/DropPinTimeline"/>
    <dgm:cxn modelId="{1B32EF2C-9DB5-4504-A9DA-B4956CC00208}" srcId="{FA8F44BD-C8C7-462C-9756-1EC498E86842}" destId="{EFEB4D61-3A9C-4140-977F-3C3F5C9EE9D1}" srcOrd="0" destOrd="0" parTransId="{57D352E4-0431-4F68-B8F1-61BFA34799AA}" sibTransId="{0ECC32B6-1E7C-4AA4-9DBF-D69B7C5E64A9}"/>
    <dgm:cxn modelId="{0D51BD2E-4619-469B-B233-EBAC3D4D0BA6}" srcId="{05A24E01-5535-46B9-A9A1-A9A07E639A88}" destId="{FA8F44BD-C8C7-462C-9756-1EC498E86842}" srcOrd="2" destOrd="0" parTransId="{F47063EE-4B58-4EDE-A4F2-A4BD81B82F21}" sibTransId="{8C8A9736-03DA-4B1C-A590-10B4AD89452B}"/>
    <dgm:cxn modelId="{C5645B39-CB65-4A0A-B369-E455C3B827C3}" srcId="{05A24E01-5535-46B9-A9A1-A9A07E639A88}" destId="{58FF46FB-368D-4E9C-A650-0513B8879DA8}" srcOrd="0" destOrd="0" parTransId="{11DFA284-5E99-474D-BF05-364A45269DC7}" sibTransId="{CFA40740-0682-470C-AD5A-CFF53CD12BD2}"/>
    <dgm:cxn modelId="{7DDF5444-F976-4F04-88A9-CF8B15238792}" type="presOf" srcId="{58FF46FB-368D-4E9C-A650-0513B8879DA8}" destId="{8E3FB235-DF38-476B-9A0E-B1E583D50944}" srcOrd="0" destOrd="0" presId="urn:microsoft.com/office/officeart/2017/3/layout/DropPinTimeline"/>
    <dgm:cxn modelId="{1690634A-EBA7-4881-9E5F-0C82421D4CDF}" type="presOf" srcId="{FA8F44BD-C8C7-462C-9756-1EC498E86842}" destId="{2D6C7916-1130-46A8-833B-A6278CBD2192}" srcOrd="0" destOrd="0" presId="urn:microsoft.com/office/officeart/2017/3/layout/DropPinTimeline"/>
    <dgm:cxn modelId="{B659504B-18E4-4D89-A17C-34ABB280AE52}" srcId="{58FF46FB-368D-4E9C-A650-0513B8879DA8}" destId="{9A875394-CA1E-4432-AEEB-9054FCFF5E0E}" srcOrd="0" destOrd="0" parTransId="{FCC92BDD-6EA3-421D-9DA8-7D3A12D003B6}" sibTransId="{0314452B-82A0-42F4-9551-DF00CFFC3580}"/>
    <dgm:cxn modelId="{66B49C6C-FAFD-47B4-BF22-05A295C23D4E}" srcId="{05A24E01-5535-46B9-A9A1-A9A07E639A88}" destId="{8BAB5E6F-A65E-41DB-A296-0818B0E49F7C}" srcOrd="3" destOrd="0" parTransId="{886842C6-3EFC-4BE7-B417-415595758830}" sibTransId="{B407F4C3-8FC9-4E91-A0EC-6B33713CC9A5}"/>
    <dgm:cxn modelId="{15319551-A9EA-462E-845B-E5251E84291F}" srcId="{8B9AF88A-E1F7-4D3A-905F-87228D6A8655}" destId="{DF1ABFB3-B399-406F-91BD-DCDF9A38526B}" srcOrd="0" destOrd="0" parTransId="{78CB0E27-958C-4066-A189-8B36505E8204}" sibTransId="{70E4A1D3-514E-4327-991D-5CC9C6B41885}"/>
    <dgm:cxn modelId="{4876CF51-F110-4E25-8FD4-08D25B4B0AB8}" srcId="{D05E1923-5021-40F7-B4EF-E582E23A699D}" destId="{579089A8-5362-4BA4-9163-D19228C1808F}" srcOrd="0" destOrd="0" parTransId="{FB2DEB6E-B29F-4E51-960A-23ECC62EBF38}" sibTransId="{1C5328B1-AC18-4CF7-A034-BB0592F4A2A1}"/>
    <dgm:cxn modelId="{2617C475-F537-46A6-ADE1-4EB764853601}" srcId="{8BAB5E6F-A65E-41DB-A296-0818B0E49F7C}" destId="{332BC85C-1CF3-4F8F-ACB7-5B6D53744AE1}" srcOrd="0" destOrd="0" parTransId="{99F218FD-90FE-450E-A368-B3E3677E74E8}" sibTransId="{8D1CC686-B05C-4470-A959-236CC9C8BB70}"/>
    <dgm:cxn modelId="{B9F0B583-D02F-4EF4-83A8-DFD7B32B9433}" type="presOf" srcId="{9A875394-CA1E-4432-AEEB-9054FCFF5E0E}" destId="{D2143A46-815A-49BF-9455-C0385022444F}" srcOrd="0" destOrd="0" presId="urn:microsoft.com/office/officeart/2017/3/layout/DropPinTimeline"/>
    <dgm:cxn modelId="{DF6168D4-4FC3-42E4-8DAA-85BA8A678933}" type="presOf" srcId="{332BC85C-1CF3-4F8F-ACB7-5B6D53744AE1}" destId="{08CB2D5A-F46A-4E0E-9575-15F31D04AAC6}" srcOrd="0" destOrd="0" presId="urn:microsoft.com/office/officeart/2017/3/layout/DropPinTimeline"/>
    <dgm:cxn modelId="{72C4D6D9-419A-42C1-A76D-84599F65BB08}" srcId="{05A24E01-5535-46B9-A9A1-A9A07E639A88}" destId="{D05E1923-5021-40F7-B4EF-E582E23A699D}" srcOrd="1" destOrd="0" parTransId="{FD6C5CD2-9CED-4BE6-89CD-A5A5CCE63B3E}" sibTransId="{F020958C-EF86-4274-85F9-318F2792F7B6}"/>
    <dgm:cxn modelId="{C6A73EDB-89B0-4756-9ECD-83E9B8AB77E5}" type="presOf" srcId="{EFEB4D61-3A9C-4140-977F-3C3F5C9EE9D1}" destId="{96DDA0FE-83E2-423C-9F13-58A61EB68487}" srcOrd="0" destOrd="0" presId="urn:microsoft.com/office/officeart/2017/3/layout/DropPinTimeline"/>
    <dgm:cxn modelId="{FE7849EA-5B37-43C8-B217-CD4E30A8E545}" type="presOf" srcId="{05A24E01-5535-46B9-A9A1-A9A07E639A88}" destId="{6E9F3C9B-13CA-43A8-8836-0B2B41D07DEF}" srcOrd="0" destOrd="0" presId="urn:microsoft.com/office/officeart/2017/3/layout/DropPinTimeline"/>
    <dgm:cxn modelId="{E1474FF3-8E3C-4B30-985C-CE88BA0FE324}" srcId="{05A24E01-5535-46B9-A9A1-A9A07E639A88}" destId="{8B9AF88A-E1F7-4D3A-905F-87228D6A8655}" srcOrd="4" destOrd="0" parTransId="{933A8FED-7B84-4ED0-B6AA-2EE26A89B8EA}" sibTransId="{F11DD6EC-352C-4A0E-84AA-FEBE2F06BCF9}"/>
    <dgm:cxn modelId="{DC6269F4-0C31-4613-A809-E8E029CAD0D1}" type="presOf" srcId="{579089A8-5362-4BA4-9163-D19228C1808F}" destId="{B5F3F650-2E42-488A-AD4F-C4BD47D19A84}" srcOrd="0" destOrd="0" presId="urn:microsoft.com/office/officeart/2017/3/layout/DropPinTimeline"/>
    <dgm:cxn modelId="{2FED2A5E-98EB-4859-AB3F-062F22EEC890}" type="presParOf" srcId="{6E9F3C9B-13CA-43A8-8836-0B2B41D07DEF}" destId="{E8AACCBB-6709-4071-B389-3BB226B3A586}" srcOrd="0" destOrd="0" presId="urn:microsoft.com/office/officeart/2017/3/layout/DropPinTimeline"/>
    <dgm:cxn modelId="{6DE443D7-8EE2-4FBC-842D-B6B9C44204D0}" type="presParOf" srcId="{6E9F3C9B-13CA-43A8-8836-0B2B41D07DEF}" destId="{E6F74CED-5217-4282-85F1-1C12DC84731C}" srcOrd="1" destOrd="0" presId="urn:microsoft.com/office/officeart/2017/3/layout/DropPinTimeline"/>
    <dgm:cxn modelId="{C773189E-DF31-4C58-A290-F5DFD7DCF8B1}" type="presParOf" srcId="{E6F74CED-5217-4282-85F1-1C12DC84731C}" destId="{AC377099-4DAE-451C-ADE9-98036E2679B5}" srcOrd="0" destOrd="0" presId="urn:microsoft.com/office/officeart/2017/3/layout/DropPinTimeline"/>
    <dgm:cxn modelId="{04D71AD3-A9B8-46E1-AB82-BB594FCE110E}" type="presParOf" srcId="{AC377099-4DAE-451C-ADE9-98036E2679B5}" destId="{B6C94ECD-6415-4250-B4AD-F67BF5BECFB8}" srcOrd="0" destOrd="0" presId="urn:microsoft.com/office/officeart/2017/3/layout/DropPinTimeline"/>
    <dgm:cxn modelId="{4D9D677D-9448-43AF-978B-5C7E7661F4F9}" type="presParOf" srcId="{AC377099-4DAE-451C-ADE9-98036E2679B5}" destId="{0E99BB09-1B86-4308-A570-3981E6DD3A06}" srcOrd="1" destOrd="0" presId="urn:microsoft.com/office/officeart/2017/3/layout/DropPinTimeline"/>
    <dgm:cxn modelId="{C213A57E-D4AE-4C05-AA12-FE8CC1989639}" type="presParOf" srcId="{0E99BB09-1B86-4308-A570-3981E6DD3A06}" destId="{0ED6E8D6-BD44-4400-BC14-1BC75CB979A3}" srcOrd="0" destOrd="0" presId="urn:microsoft.com/office/officeart/2017/3/layout/DropPinTimeline"/>
    <dgm:cxn modelId="{927F0821-BB24-4368-A4D4-046EB89F39DD}" type="presParOf" srcId="{0E99BB09-1B86-4308-A570-3981E6DD3A06}" destId="{5B7FC7CF-F58D-48D5-8BCC-38D6EE87890B}" srcOrd="1" destOrd="0" presId="urn:microsoft.com/office/officeart/2017/3/layout/DropPinTimeline"/>
    <dgm:cxn modelId="{F517DE46-1EA2-46F3-8833-EE234EEF5B09}" type="presParOf" srcId="{AC377099-4DAE-451C-ADE9-98036E2679B5}" destId="{D2143A46-815A-49BF-9455-C0385022444F}" srcOrd="2" destOrd="0" presId="urn:microsoft.com/office/officeart/2017/3/layout/DropPinTimeline"/>
    <dgm:cxn modelId="{75F0F73C-AD49-4A34-842E-A65EF46645BA}" type="presParOf" srcId="{AC377099-4DAE-451C-ADE9-98036E2679B5}" destId="{8E3FB235-DF38-476B-9A0E-B1E583D50944}" srcOrd="3" destOrd="0" presId="urn:microsoft.com/office/officeart/2017/3/layout/DropPinTimeline"/>
    <dgm:cxn modelId="{071A2262-20BC-4D30-AB90-12B0A0FEB6EF}" type="presParOf" srcId="{AC377099-4DAE-451C-ADE9-98036E2679B5}" destId="{9AA05CE5-209F-4AD9-BE2C-2A69F76DA8F4}" srcOrd="4" destOrd="0" presId="urn:microsoft.com/office/officeart/2017/3/layout/DropPinTimeline"/>
    <dgm:cxn modelId="{0D0471BD-C944-46DB-9B0D-12B6F025E4F4}" type="presParOf" srcId="{AC377099-4DAE-451C-ADE9-98036E2679B5}" destId="{17350C28-DA10-4F3B-9FA2-0FE7C12A4ABE}" srcOrd="5" destOrd="0" presId="urn:microsoft.com/office/officeart/2017/3/layout/DropPinTimeline"/>
    <dgm:cxn modelId="{37FF9AEE-1EE5-440D-B822-B54671B03AAC}" type="presParOf" srcId="{E6F74CED-5217-4282-85F1-1C12DC84731C}" destId="{6DA7B85E-9DC6-4F3B-A2BF-09CDEEDB43BC}" srcOrd="1" destOrd="0" presId="urn:microsoft.com/office/officeart/2017/3/layout/DropPinTimeline"/>
    <dgm:cxn modelId="{3FF77B45-DC34-4E18-8B7E-49C274966E23}" type="presParOf" srcId="{E6F74CED-5217-4282-85F1-1C12DC84731C}" destId="{CF519A69-9940-494F-8406-D0D876E3CD26}" srcOrd="2" destOrd="0" presId="urn:microsoft.com/office/officeart/2017/3/layout/DropPinTimeline"/>
    <dgm:cxn modelId="{4E60349A-D4EB-4BFE-9374-0F079D59B1FC}" type="presParOf" srcId="{CF519A69-9940-494F-8406-D0D876E3CD26}" destId="{714429FF-AAA3-4358-8C5F-1A7F29AA2B7B}" srcOrd="0" destOrd="0" presId="urn:microsoft.com/office/officeart/2017/3/layout/DropPinTimeline"/>
    <dgm:cxn modelId="{0B07CD93-B91C-4CAF-B94C-3237B0C6F601}" type="presParOf" srcId="{CF519A69-9940-494F-8406-D0D876E3CD26}" destId="{AB8B1E8E-162B-4E3E-9E31-BA5CFBD3ED9D}" srcOrd="1" destOrd="0" presId="urn:microsoft.com/office/officeart/2017/3/layout/DropPinTimeline"/>
    <dgm:cxn modelId="{BB97917A-2BFB-4D8A-94BD-816B0C62D6F6}" type="presParOf" srcId="{AB8B1E8E-162B-4E3E-9E31-BA5CFBD3ED9D}" destId="{358CAA11-0A87-4861-8B4E-913B1EAD1334}" srcOrd="0" destOrd="0" presId="urn:microsoft.com/office/officeart/2017/3/layout/DropPinTimeline"/>
    <dgm:cxn modelId="{FDC4D318-B3AD-4E39-8663-3AFB57531D79}" type="presParOf" srcId="{AB8B1E8E-162B-4E3E-9E31-BA5CFBD3ED9D}" destId="{B1A1A837-F261-404B-A808-B2F4154CE8A2}" srcOrd="1" destOrd="0" presId="urn:microsoft.com/office/officeart/2017/3/layout/DropPinTimeline"/>
    <dgm:cxn modelId="{7F53703E-9DF0-45E5-AC76-7E0CCD3B06EA}" type="presParOf" srcId="{CF519A69-9940-494F-8406-D0D876E3CD26}" destId="{B5F3F650-2E42-488A-AD4F-C4BD47D19A84}" srcOrd="2" destOrd="0" presId="urn:microsoft.com/office/officeart/2017/3/layout/DropPinTimeline"/>
    <dgm:cxn modelId="{B59937ED-9C59-4BBD-AA3C-5D9159504926}" type="presParOf" srcId="{CF519A69-9940-494F-8406-D0D876E3CD26}" destId="{223C5207-4FA2-4A6C-8F43-20BD55767C99}" srcOrd="3" destOrd="0" presId="urn:microsoft.com/office/officeart/2017/3/layout/DropPinTimeline"/>
    <dgm:cxn modelId="{470C2FBB-9D40-4F2C-8107-12E2CA0E70BE}" type="presParOf" srcId="{CF519A69-9940-494F-8406-D0D876E3CD26}" destId="{4FE5EB5D-4CEF-4D0D-9394-0534E61844BE}" srcOrd="4" destOrd="0" presId="urn:microsoft.com/office/officeart/2017/3/layout/DropPinTimeline"/>
    <dgm:cxn modelId="{C1237DFD-87FD-434B-A5C8-02108EF43081}" type="presParOf" srcId="{CF519A69-9940-494F-8406-D0D876E3CD26}" destId="{EC869059-0AEC-4D98-8C46-CB603A342C72}" srcOrd="5" destOrd="0" presId="urn:microsoft.com/office/officeart/2017/3/layout/DropPinTimeline"/>
    <dgm:cxn modelId="{7A1441D0-A5AA-4E6C-9388-511DA29929BF}" type="presParOf" srcId="{E6F74CED-5217-4282-85F1-1C12DC84731C}" destId="{408BA715-9739-461D-BFDE-88EDAE355E60}" srcOrd="3" destOrd="0" presId="urn:microsoft.com/office/officeart/2017/3/layout/DropPinTimeline"/>
    <dgm:cxn modelId="{087F2A81-CFD9-4BF8-96FC-2D4ABA32462F}" type="presParOf" srcId="{E6F74CED-5217-4282-85F1-1C12DC84731C}" destId="{D512C7F9-87A6-4BA9-AFAC-03FF1578D945}" srcOrd="4" destOrd="0" presId="urn:microsoft.com/office/officeart/2017/3/layout/DropPinTimeline"/>
    <dgm:cxn modelId="{8C6217DA-A763-4946-99A2-03C618C428AF}" type="presParOf" srcId="{D512C7F9-87A6-4BA9-AFAC-03FF1578D945}" destId="{152AD014-AFD0-4700-A468-4D562874339A}" srcOrd="0" destOrd="0" presId="urn:microsoft.com/office/officeart/2017/3/layout/DropPinTimeline"/>
    <dgm:cxn modelId="{A6A34287-F5FF-46EE-9A88-F2ECF73903CE}" type="presParOf" srcId="{D512C7F9-87A6-4BA9-AFAC-03FF1578D945}" destId="{6CE2C4D8-4380-442D-A6C2-0B468BF3C74C}" srcOrd="1" destOrd="0" presId="urn:microsoft.com/office/officeart/2017/3/layout/DropPinTimeline"/>
    <dgm:cxn modelId="{D28BF9CF-F026-4786-A1AC-F4F785C54591}" type="presParOf" srcId="{6CE2C4D8-4380-442D-A6C2-0B468BF3C74C}" destId="{72C82E90-F103-439C-8371-CFFB0927B9DE}" srcOrd="0" destOrd="0" presId="urn:microsoft.com/office/officeart/2017/3/layout/DropPinTimeline"/>
    <dgm:cxn modelId="{E33A6BB5-6D3A-4D44-AEFC-75BAB101C26D}" type="presParOf" srcId="{6CE2C4D8-4380-442D-A6C2-0B468BF3C74C}" destId="{5D519322-C1DD-47AE-92C0-13575134BC76}" srcOrd="1" destOrd="0" presId="urn:microsoft.com/office/officeart/2017/3/layout/DropPinTimeline"/>
    <dgm:cxn modelId="{0BFD1614-5731-4306-81F7-E2C949C32A93}" type="presParOf" srcId="{D512C7F9-87A6-4BA9-AFAC-03FF1578D945}" destId="{96DDA0FE-83E2-423C-9F13-58A61EB68487}" srcOrd="2" destOrd="0" presId="urn:microsoft.com/office/officeart/2017/3/layout/DropPinTimeline"/>
    <dgm:cxn modelId="{06EDED26-E685-42BC-BFC2-75C7EA695E40}" type="presParOf" srcId="{D512C7F9-87A6-4BA9-AFAC-03FF1578D945}" destId="{2D6C7916-1130-46A8-833B-A6278CBD2192}" srcOrd="3" destOrd="0" presId="urn:microsoft.com/office/officeart/2017/3/layout/DropPinTimeline"/>
    <dgm:cxn modelId="{A20C8A5A-2D9A-4EF7-BC83-D5EE4B16698D}" type="presParOf" srcId="{D512C7F9-87A6-4BA9-AFAC-03FF1578D945}" destId="{4D953791-5C2F-4A75-A8F4-6ED7EAB5E015}" srcOrd="4" destOrd="0" presId="urn:microsoft.com/office/officeart/2017/3/layout/DropPinTimeline"/>
    <dgm:cxn modelId="{6780D10C-523A-4885-B5BF-84F303790098}" type="presParOf" srcId="{D512C7F9-87A6-4BA9-AFAC-03FF1578D945}" destId="{22A72E40-4DCC-4F48-AADD-29738FD37A2C}" srcOrd="5" destOrd="0" presId="urn:microsoft.com/office/officeart/2017/3/layout/DropPinTimeline"/>
    <dgm:cxn modelId="{30EAF1CE-B96B-4CA5-BF13-51DD8040A559}" type="presParOf" srcId="{E6F74CED-5217-4282-85F1-1C12DC84731C}" destId="{E168BB9F-20D9-474F-9E39-4872B40634C6}" srcOrd="5" destOrd="0" presId="urn:microsoft.com/office/officeart/2017/3/layout/DropPinTimeline"/>
    <dgm:cxn modelId="{39415FEC-72C6-4C74-A821-E354E744CD96}" type="presParOf" srcId="{E6F74CED-5217-4282-85F1-1C12DC84731C}" destId="{A62622B1-7EF4-49B6-9AC7-B54F0E2A0C74}" srcOrd="6" destOrd="0" presId="urn:microsoft.com/office/officeart/2017/3/layout/DropPinTimeline"/>
    <dgm:cxn modelId="{D67F013A-C0A0-41F6-B6F2-E904B1BB7A8F}" type="presParOf" srcId="{A62622B1-7EF4-49B6-9AC7-B54F0E2A0C74}" destId="{14282312-87CB-41BB-A02D-C594BBEF33C7}" srcOrd="0" destOrd="0" presId="urn:microsoft.com/office/officeart/2017/3/layout/DropPinTimeline"/>
    <dgm:cxn modelId="{AA55F469-83D2-4E02-B111-0206AAFCAA06}" type="presParOf" srcId="{A62622B1-7EF4-49B6-9AC7-B54F0E2A0C74}" destId="{D554C1A5-AF8E-41FC-A779-25BD6B11F91F}" srcOrd="1" destOrd="0" presId="urn:microsoft.com/office/officeart/2017/3/layout/DropPinTimeline"/>
    <dgm:cxn modelId="{033C6509-70C8-4B85-9F92-724CDBB68078}" type="presParOf" srcId="{D554C1A5-AF8E-41FC-A779-25BD6B11F91F}" destId="{17331DD9-74CF-4A3A-86BA-F4B9DBEAB944}" srcOrd="0" destOrd="0" presId="urn:microsoft.com/office/officeart/2017/3/layout/DropPinTimeline"/>
    <dgm:cxn modelId="{C7CCDF66-BA72-4EDC-AE16-CAA6317954F0}" type="presParOf" srcId="{D554C1A5-AF8E-41FC-A779-25BD6B11F91F}" destId="{515AAB83-BD07-4B9E-9A3B-858C0B126F9C}" srcOrd="1" destOrd="0" presId="urn:microsoft.com/office/officeart/2017/3/layout/DropPinTimeline"/>
    <dgm:cxn modelId="{E8437A29-F853-4553-AB29-152AF603DF52}" type="presParOf" srcId="{A62622B1-7EF4-49B6-9AC7-B54F0E2A0C74}" destId="{08CB2D5A-F46A-4E0E-9575-15F31D04AAC6}" srcOrd="2" destOrd="0" presId="urn:microsoft.com/office/officeart/2017/3/layout/DropPinTimeline"/>
    <dgm:cxn modelId="{1F3D9CE2-342F-4335-BD41-5AA59D2BD7BD}" type="presParOf" srcId="{A62622B1-7EF4-49B6-9AC7-B54F0E2A0C74}" destId="{7C1E6B4A-59F7-4018-A403-E1CCAEE78BA1}" srcOrd="3" destOrd="0" presId="urn:microsoft.com/office/officeart/2017/3/layout/DropPinTimeline"/>
    <dgm:cxn modelId="{FFF1ACE9-B2B3-4E83-877B-F9633E8EE135}" type="presParOf" srcId="{A62622B1-7EF4-49B6-9AC7-B54F0E2A0C74}" destId="{A03C5372-D306-43AC-B406-6F8183849431}" srcOrd="4" destOrd="0" presId="urn:microsoft.com/office/officeart/2017/3/layout/DropPinTimeline"/>
    <dgm:cxn modelId="{D8A09163-94A5-46BD-9FA2-C3372A01AA32}" type="presParOf" srcId="{A62622B1-7EF4-49B6-9AC7-B54F0E2A0C74}" destId="{90926F0B-05E0-48AF-9C69-5C494731F877}" srcOrd="5" destOrd="0" presId="urn:microsoft.com/office/officeart/2017/3/layout/DropPinTimeline"/>
    <dgm:cxn modelId="{80084466-50AF-445A-BE2A-0C51919B9169}" type="presParOf" srcId="{E6F74CED-5217-4282-85F1-1C12DC84731C}" destId="{9EA695E3-93D5-405B-8AF6-0B8537A964FD}" srcOrd="7" destOrd="0" presId="urn:microsoft.com/office/officeart/2017/3/layout/DropPinTimeline"/>
    <dgm:cxn modelId="{007CF318-F68B-4FFC-ADA6-3D9D6A3AA152}" type="presParOf" srcId="{E6F74CED-5217-4282-85F1-1C12DC84731C}" destId="{05956D37-804F-419D-9E8C-30D41D06DC3E}" srcOrd="8" destOrd="0" presId="urn:microsoft.com/office/officeart/2017/3/layout/DropPinTimeline"/>
    <dgm:cxn modelId="{FAB9E562-4579-4BDB-8C1D-AABEAFCB2610}" type="presParOf" srcId="{05956D37-804F-419D-9E8C-30D41D06DC3E}" destId="{58B7B786-A0AD-4662-8D54-C5C572D2C32C}" srcOrd="0" destOrd="0" presId="urn:microsoft.com/office/officeart/2017/3/layout/DropPinTimeline"/>
    <dgm:cxn modelId="{8283382D-2F6E-4717-B025-1A8C73B65ADB}" type="presParOf" srcId="{05956D37-804F-419D-9E8C-30D41D06DC3E}" destId="{E4704426-333D-4092-A035-BBC55DB8579D}" srcOrd="1" destOrd="0" presId="urn:microsoft.com/office/officeart/2017/3/layout/DropPinTimeline"/>
    <dgm:cxn modelId="{85723DC0-955B-4B2A-AF28-CF8BFFC2E264}" type="presParOf" srcId="{E4704426-333D-4092-A035-BBC55DB8579D}" destId="{A55439AF-6893-479D-8B57-31FBC13C553F}" srcOrd="0" destOrd="0" presId="urn:microsoft.com/office/officeart/2017/3/layout/DropPinTimeline"/>
    <dgm:cxn modelId="{91888A85-75D0-4D33-9F39-A49766251D61}" type="presParOf" srcId="{E4704426-333D-4092-A035-BBC55DB8579D}" destId="{A22B1C16-7FF0-4DBE-B32E-E43FEB1E2EAC}" srcOrd="1" destOrd="0" presId="urn:microsoft.com/office/officeart/2017/3/layout/DropPinTimeline"/>
    <dgm:cxn modelId="{CD06CDC2-25F5-44FB-B0B1-C39F32E155BE}" type="presParOf" srcId="{05956D37-804F-419D-9E8C-30D41D06DC3E}" destId="{1B55AA6D-649D-4145-93EB-08B866A4D4E5}" srcOrd="2" destOrd="0" presId="urn:microsoft.com/office/officeart/2017/3/layout/DropPinTimeline"/>
    <dgm:cxn modelId="{0B21D911-BF72-41CD-BB03-4F9717477846}" type="presParOf" srcId="{05956D37-804F-419D-9E8C-30D41D06DC3E}" destId="{3FA5D5AE-9CAE-4D19-9765-BCEE62095312}" srcOrd="3" destOrd="0" presId="urn:microsoft.com/office/officeart/2017/3/layout/DropPinTimeline"/>
    <dgm:cxn modelId="{80BFAECA-ADC5-41A5-BA11-A4CC8D9557A9}" type="presParOf" srcId="{05956D37-804F-419D-9E8C-30D41D06DC3E}" destId="{FE6CA7EB-68EC-4E76-9051-08C4CF370101}" srcOrd="4" destOrd="0" presId="urn:microsoft.com/office/officeart/2017/3/layout/DropPinTimeline"/>
    <dgm:cxn modelId="{98E4E629-85DB-45DC-A90A-9FAAB58EFF55}" type="presParOf" srcId="{05956D37-804F-419D-9E8C-30D41D06DC3E}" destId="{070CED43-982E-487C-9CC2-CFAEABD4D2D8}"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D7220-3F85-45D2-BED6-5BBFBC23EAE3}">
      <dsp:nvSpPr>
        <dsp:cNvPr id="0" name=""/>
        <dsp:cNvSpPr/>
      </dsp:nvSpPr>
      <dsp:spPr>
        <a:xfrm>
          <a:off x="9461" y="0"/>
          <a:ext cx="3236749" cy="971024"/>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775" tIns="255775" rIns="255775" bIns="255775" numCol="1" spcCol="1270" rtlCol="0" anchor="ctr" anchorCtr="0">
          <a:noAutofit/>
        </a:bodyPr>
        <a:lstStyle/>
        <a:p>
          <a:pPr marL="0" lvl="0" indent="0" algn="ctr" defTabSz="889000" rtl="0">
            <a:lnSpc>
              <a:spcPct val="90000"/>
            </a:lnSpc>
            <a:spcBef>
              <a:spcPct val="0"/>
            </a:spcBef>
            <a:spcAft>
              <a:spcPct val="35000"/>
            </a:spcAft>
            <a:buNone/>
          </a:pPr>
          <a:r>
            <a:rPr lang="de-AT" sz="2000" b="1" kern="1200" dirty="0"/>
            <a:t>The Ocean Clean Up</a:t>
          </a:r>
          <a:endParaRPr lang="de-DE" sz="2000" kern="1200" noProof="0" dirty="0">
            <a:latin typeface="Baskerville Old Face" panose="02020602080505020303" pitchFamily="18" charset="77"/>
            <a:ea typeface="Baskerville" panose="02020502070401020303" pitchFamily="18" charset="0"/>
          </a:endParaRPr>
        </a:p>
      </dsp:txBody>
      <dsp:txXfrm>
        <a:off x="9461" y="0"/>
        <a:ext cx="3236749" cy="971024"/>
      </dsp:txXfrm>
    </dsp:sp>
    <dsp:sp modelId="{22359DD7-1BFB-4900-BAE6-6084F2F57988}">
      <dsp:nvSpPr>
        <dsp:cNvPr id="0" name=""/>
        <dsp:cNvSpPr/>
      </dsp:nvSpPr>
      <dsp:spPr>
        <a:xfrm>
          <a:off x="9" y="1037341"/>
          <a:ext cx="3236749" cy="2219815"/>
        </a:xfrm>
        <a:prstGeom prst="rect">
          <a:avLst/>
        </a:prstGeom>
        <a:solidFill>
          <a:schemeClr val="bg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9719" tIns="319719" rIns="319719" bIns="319719" numCol="1" spcCol="1270" rtlCol="0" anchor="t" anchorCtr="0">
          <a:noAutofit/>
        </a:bodyPr>
        <a:lstStyle/>
        <a:p>
          <a:pPr marL="0" lvl="0" indent="0" algn="l" defTabSz="711200" rtl="0">
            <a:lnSpc>
              <a:spcPct val="90000"/>
            </a:lnSpc>
            <a:spcBef>
              <a:spcPct val="0"/>
            </a:spcBef>
            <a:spcAft>
              <a:spcPct val="35000"/>
            </a:spcAft>
            <a:buNone/>
          </a:pPr>
          <a:r>
            <a:rPr lang="de-DE" sz="1600" b="1" kern="1200" dirty="0"/>
            <a:t>Der Müll, der auf der Oberfläche des Meeres schwimmt, wird mit Hilfe von langen, v-förmig angereihten schwimmenden „Armen“ aufgesammelt</a:t>
          </a:r>
        </a:p>
      </dsp:txBody>
      <dsp:txXfrm>
        <a:off x="9" y="1037341"/>
        <a:ext cx="3236749" cy="2219815"/>
      </dsp:txXfrm>
    </dsp:sp>
    <dsp:sp modelId="{C4F84DEA-2002-4D32-8E80-70EEE05E345A}">
      <dsp:nvSpPr>
        <dsp:cNvPr id="0" name=""/>
        <dsp:cNvSpPr/>
      </dsp:nvSpPr>
      <dsp:spPr>
        <a:xfrm>
          <a:off x="3354105" y="0"/>
          <a:ext cx="3807388" cy="971024"/>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775" tIns="255775" rIns="255775" bIns="255775" numCol="1" spcCol="1270" rtlCol="0" anchor="ctr" anchorCtr="0">
          <a:noAutofit/>
        </a:bodyPr>
        <a:lstStyle/>
        <a:p>
          <a:pPr marL="0" lvl="0" indent="0" algn="ctr" defTabSz="889000">
            <a:lnSpc>
              <a:spcPct val="90000"/>
            </a:lnSpc>
            <a:spcBef>
              <a:spcPct val="0"/>
            </a:spcBef>
            <a:spcAft>
              <a:spcPct val="35000"/>
            </a:spcAft>
            <a:buNone/>
          </a:pPr>
          <a:r>
            <a:rPr lang="de-AT" sz="2000" b="1" kern="1200" dirty="0"/>
            <a:t>4Ocean Armband</a:t>
          </a:r>
          <a:endParaRPr lang="de-DE" sz="2000" kern="1200" noProof="0" dirty="0">
            <a:latin typeface="Baskerville Old Face" panose="02020602080505020303" pitchFamily="18" charset="77"/>
            <a:ea typeface="Baskerville" panose="02020502070401020303" pitchFamily="18" charset="0"/>
          </a:endParaRPr>
        </a:p>
      </dsp:txBody>
      <dsp:txXfrm>
        <a:off x="3354105" y="0"/>
        <a:ext cx="3807388" cy="971024"/>
      </dsp:txXfrm>
    </dsp:sp>
    <dsp:sp modelId="{4FEB85EB-D046-4CDB-8A62-BBCE260C4490}">
      <dsp:nvSpPr>
        <dsp:cNvPr id="0" name=""/>
        <dsp:cNvSpPr/>
      </dsp:nvSpPr>
      <dsp:spPr>
        <a:xfrm>
          <a:off x="3399161" y="1037317"/>
          <a:ext cx="3717277" cy="2220539"/>
        </a:xfrm>
        <a:prstGeom prst="rect">
          <a:avLst/>
        </a:prstGeom>
        <a:solidFill>
          <a:schemeClr val="bg1">
            <a:lumMod val="9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9719" tIns="319719" rIns="319719" bIns="319719" numCol="1" spcCol="1270" rtlCol="0" anchor="t" anchorCtr="0">
          <a:noAutofit/>
        </a:bodyPr>
        <a:lstStyle/>
        <a:p>
          <a:pPr marL="0" lvl="0" indent="0" algn="l" defTabSz="711200" rtl="0">
            <a:lnSpc>
              <a:spcPct val="90000"/>
            </a:lnSpc>
            <a:spcBef>
              <a:spcPct val="0"/>
            </a:spcBef>
            <a:spcAft>
              <a:spcPct val="35000"/>
            </a:spcAft>
            <a:buNone/>
          </a:pPr>
          <a:r>
            <a:rPr lang="de-DE" sz="1600" b="1" kern="1200" dirty="0"/>
            <a:t>organisiert regelmäßig Plastikmüll Aufräumaktionen an den Stränden dieser Welt</a:t>
          </a:r>
          <a:endParaRPr lang="de-DE" sz="1600" b="1" i="0" kern="1200" noProof="0" dirty="0">
            <a:solidFill>
              <a:schemeClr val="accent3"/>
            </a:solidFill>
            <a:latin typeface="Gill Sans Nova Light" panose="020B0302020104020203" pitchFamily="34" charset="0"/>
            <a:cs typeface="Gill Sans Light" panose="020B0302020104020203" pitchFamily="34" charset="-79"/>
          </a:endParaRPr>
        </a:p>
      </dsp:txBody>
      <dsp:txXfrm>
        <a:off x="3399161" y="1037317"/>
        <a:ext cx="3717277" cy="2220539"/>
      </dsp:txXfrm>
    </dsp:sp>
    <dsp:sp modelId="{49B7F8FA-D256-41EF-9327-52A3551D9A60}">
      <dsp:nvSpPr>
        <dsp:cNvPr id="0" name=""/>
        <dsp:cNvSpPr/>
      </dsp:nvSpPr>
      <dsp:spPr>
        <a:xfrm>
          <a:off x="7269388" y="0"/>
          <a:ext cx="3236749" cy="971024"/>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775" tIns="255775" rIns="255775" bIns="255775" numCol="1" spcCol="1270" rtlCol="0" anchor="ctr" anchorCtr="0">
          <a:noAutofit/>
        </a:bodyPr>
        <a:lstStyle/>
        <a:p>
          <a:pPr marL="0" lvl="0" indent="0" algn="ctr" defTabSz="889000" rtl="0">
            <a:lnSpc>
              <a:spcPct val="90000"/>
            </a:lnSpc>
            <a:spcBef>
              <a:spcPct val="0"/>
            </a:spcBef>
            <a:spcAft>
              <a:spcPct val="35000"/>
            </a:spcAft>
            <a:buNone/>
          </a:pPr>
          <a:r>
            <a:rPr lang="de-AT" sz="2000" b="1" kern="1200" dirty="0"/>
            <a:t>Die Seekuh</a:t>
          </a:r>
          <a:endParaRPr lang="de-DE" sz="2000" kern="1200" noProof="0" dirty="0">
            <a:latin typeface="Baskerville Old Face" panose="02020602080505020303" pitchFamily="18" charset="77"/>
            <a:ea typeface="Baskerville" panose="02020502070401020303" pitchFamily="18" charset="0"/>
          </a:endParaRPr>
        </a:p>
      </dsp:txBody>
      <dsp:txXfrm>
        <a:off x="7269388" y="0"/>
        <a:ext cx="3236749" cy="971024"/>
      </dsp:txXfrm>
    </dsp:sp>
    <dsp:sp modelId="{6B5FE59C-B471-448A-AA7A-B526DCC4D4CA}">
      <dsp:nvSpPr>
        <dsp:cNvPr id="0" name=""/>
        <dsp:cNvSpPr/>
      </dsp:nvSpPr>
      <dsp:spPr>
        <a:xfrm>
          <a:off x="7269388" y="1126512"/>
          <a:ext cx="3236749" cy="2114514"/>
        </a:xfrm>
        <a:prstGeom prst="rect">
          <a:avLst/>
        </a:prstGeom>
        <a:solidFill>
          <a:schemeClr val="bg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9719" tIns="319719" rIns="319719" bIns="319719" numCol="1" spcCol="1270" rtlCol="0" anchor="t" anchorCtr="0">
          <a:noAutofit/>
        </a:bodyPr>
        <a:lstStyle/>
        <a:p>
          <a:pPr marL="0" lvl="0" indent="0" algn="l" defTabSz="711200" rtl="0">
            <a:lnSpc>
              <a:spcPct val="90000"/>
            </a:lnSpc>
            <a:spcBef>
              <a:spcPct val="0"/>
            </a:spcBef>
            <a:spcAft>
              <a:spcPct val="35000"/>
            </a:spcAft>
            <a:buNone/>
          </a:pPr>
          <a:r>
            <a:rPr lang="de-DE" sz="1600" b="1" kern="1200" dirty="0"/>
            <a:t>ist ein großes Reinigungsschiff der „Maritimen Müllentsorgung“ für küstennahe Gewässer und Flussmündungen. </a:t>
          </a:r>
        </a:p>
      </dsp:txBody>
      <dsp:txXfrm>
        <a:off x="7269388" y="1126512"/>
        <a:ext cx="3236749" cy="21145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ACCBB-6709-4071-B389-3BB226B3A586}">
      <dsp:nvSpPr>
        <dsp:cNvPr id="0" name=""/>
        <dsp:cNvSpPr/>
      </dsp:nvSpPr>
      <dsp:spPr>
        <a:xfrm>
          <a:off x="0" y="1659731"/>
          <a:ext cx="10242550" cy="0"/>
        </a:xfrm>
        <a:prstGeom prst="line">
          <a:avLst/>
        </a:prstGeom>
        <a:solidFill>
          <a:schemeClr val="lt1">
            <a:alpha val="90000"/>
            <a:hueOff val="0"/>
            <a:satOff val="0"/>
            <a:lumOff val="0"/>
            <a:alphaOff val="0"/>
          </a:schemeClr>
        </a:solidFill>
        <a:ln w="19050" cap="flat" cmpd="sng" algn="ctr">
          <a:solidFill>
            <a:schemeClr val="accent1"/>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0ED6E8D6-BD44-4400-BC14-1BC75CB979A3}">
      <dsp:nvSpPr>
        <dsp:cNvPr id="0" name=""/>
        <dsp:cNvSpPr/>
      </dsp:nvSpPr>
      <dsp:spPr>
        <a:xfrm rot="8100000">
          <a:off x="51490" y="382503"/>
          <a:ext cx="244110" cy="244110"/>
        </a:xfrm>
        <a:prstGeom prst="teardrop">
          <a:avLst>
            <a:gd name="adj" fmla="val 115000"/>
          </a:avLst>
        </a:prstGeom>
        <a:solidFill>
          <a:schemeClr val="accent1"/>
        </a:solidFill>
        <a:ln w="12700" cap="flat" cmpd="sng" algn="ctr">
          <a:solidFill>
            <a:srgbClr val="4F5945"/>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7FC7CF-F58D-48D5-8BCC-38D6EE87890B}">
      <dsp:nvSpPr>
        <dsp:cNvPr id="0" name=""/>
        <dsp:cNvSpPr/>
      </dsp:nvSpPr>
      <dsp:spPr>
        <a:xfrm>
          <a:off x="78608" y="409621"/>
          <a:ext cx="189873" cy="189873"/>
        </a:xfrm>
        <a:prstGeom prst="ellipse">
          <a:avLst/>
        </a:prstGeom>
        <a:solidFill>
          <a:schemeClr val="tx2">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2143A46-815A-49BF-9455-C0385022444F}">
      <dsp:nvSpPr>
        <dsp:cNvPr id="0" name=""/>
        <dsp:cNvSpPr/>
      </dsp:nvSpPr>
      <dsp:spPr>
        <a:xfrm>
          <a:off x="346157" y="677170"/>
          <a:ext cx="2838997" cy="982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rtlCol="0" anchor="t" anchorCtr="0">
          <a:noAutofit/>
        </a:bodyPr>
        <a:lstStyle/>
        <a:p>
          <a:pPr marL="0" lvl="0" indent="0" algn="l" defTabSz="711200">
            <a:lnSpc>
              <a:spcPct val="90000"/>
            </a:lnSpc>
            <a:spcBef>
              <a:spcPct val="0"/>
            </a:spcBef>
            <a:spcAft>
              <a:spcPct val="35000"/>
            </a:spcAft>
            <a:buNone/>
          </a:pPr>
          <a:endParaRPr lang="de-DE" sz="1600" b="0" i="0" kern="1200" dirty="0">
            <a:solidFill>
              <a:schemeClr val="accent3"/>
            </a:solidFill>
            <a:latin typeface="Gill Sans Nova Light" panose="020B0302020104020203" pitchFamily="34" charset="0"/>
            <a:cs typeface="Gill Sans Light" panose="020B0302020104020203" pitchFamily="34" charset="-79"/>
          </a:endParaRPr>
        </a:p>
      </dsp:txBody>
      <dsp:txXfrm>
        <a:off x="346157" y="677170"/>
        <a:ext cx="2838997" cy="982560"/>
      </dsp:txXfrm>
    </dsp:sp>
    <dsp:sp modelId="{8E3FB235-DF38-476B-9A0E-B1E583D50944}">
      <dsp:nvSpPr>
        <dsp:cNvPr id="0" name=""/>
        <dsp:cNvSpPr/>
      </dsp:nvSpPr>
      <dsp:spPr>
        <a:xfrm>
          <a:off x="346157" y="331946"/>
          <a:ext cx="2838997" cy="34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rtlCol="0" anchor="ctr" anchorCtr="0">
          <a:noAutofit/>
        </a:bodyPr>
        <a:lstStyle/>
        <a:p>
          <a:pPr marL="0" lvl="0" indent="0" algn="l" defTabSz="889000">
            <a:lnSpc>
              <a:spcPct val="90000"/>
            </a:lnSpc>
            <a:spcBef>
              <a:spcPct val="0"/>
            </a:spcBef>
            <a:spcAft>
              <a:spcPct val="35000"/>
            </a:spcAft>
            <a:buNone/>
            <a:defRPr b="1"/>
          </a:pPr>
          <a:r>
            <a:rPr lang="de-DE" sz="2000" b="1" kern="1200" dirty="0"/>
            <a:t>4,8 bis 12,7 Millionen Tonnen pro Jahr</a:t>
          </a:r>
          <a:endParaRPr lang="de-DE" sz="1300" b="0" kern="1200" dirty="0">
            <a:solidFill>
              <a:schemeClr val="accent3"/>
            </a:solidFill>
            <a:latin typeface="Baskerville Old Face" panose="02020602080505020303" pitchFamily="18" charset="77"/>
            <a:ea typeface="Baskerville" panose="02020502070401020303" pitchFamily="18" charset="0"/>
          </a:endParaRPr>
        </a:p>
      </dsp:txBody>
      <dsp:txXfrm>
        <a:off x="346157" y="331946"/>
        <a:ext cx="2838997" cy="345224"/>
      </dsp:txXfrm>
    </dsp:sp>
    <dsp:sp modelId="{9AA05CE5-209F-4AD9-BE2C-2A69F76DA8F4}">
      <dsp:nvSpPr>
        <dsp:cNvPr id="0" name=""/>
        <dsp:cNvSpPr/>
      </dsp:nvSpPr>
      <dsp:spPr>
        <a:xfrm>
          <a:off x="173545" y="677170"/>
          <a:ext cx="0" cy="982560"/>
        </a:xfrm>
        <a:prstGeom prst="line">
          <a:avLst/>
        </a:prstGeom>
        <a:noFill/>
        <a:ln w="12700" cap="flat" cmpd="sng" algn="ctr">
          <a:solidFill>
            <a:schemeClr val="accent1"/>
          </a:solidFill>
          <a:prstDash val="dash"/>
          <a:miter lim="800000"/>
        </a:ln>
        <a:effectLst/>
      </dsp:spPr>
      <dsp:style>
        <a:lnRef idx="1">
          <a:scrgbClr r="0" g="0" b="0"/>
        </a:lnRef>
        <a:fillRef idx="0">
          <a:scrgbClr r="0" g="0" b="0"/>
        </a:fillRef>
        <a:effectRef idx="0">
          <a:scrgbClr r="0" g="0" b="0"/>
        </a:effectRef>
        <a:fontRef idx="minor"/>
      </dsp:style>
    </dsp:sp>
    <dsp:sp modelId="{B6C94ECD-6415-4250-B4AD-F67BF5BECFB8}">
      <dsp:nvSpPr>
        <dsp:cNvPr id="0" name=""/>
        <dsp:cNvSpPr/>
      </dsp:nvSpPr>
      <dsp:spPr>
        <a:xfrm>
          <a:off x="142475" y="1628660"/>
          <a:ext cx="62140" cy="6214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8CAA11-0A87-4861-8B4E-913B1EAD1334}">
      <dsp:nvSpPr>
        <dsp:cNvPr id="0" name=""/>
        <dsp:cNvSpPr/>
      </dsp:nvSpPr>
      <dsp:spPr>
        <a:xfrm rot="18900000">
          <a:off x="1756541" y="2692848"/>
          <a:ext cx="244110" cy="244110"/>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A1A837-F261-404B-A808-B2F4154CE8A2}">
      <dsp:nvSpPr>
        <dsp:cNvPr id="0" name=""/>
        <dsp:cNvSpPr/>
      </dsp:nvSpPr>
      <dsp:spPr>
        <a:xfrm>
          <a:off x="1783659" y="2719967"/>
          <a:ext cx="189873" cy="189873"/>
        </a:xfrm>
        <a:prstGeom prst="ellipse">
          <a:avLst/>
        </a:prstGeom>
        <a:solidFill>
          <a:schemeClr val="tx2">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5F3F650-2E42-488A-AD4F-C4BD47D19A84}">
      <dsp:nvSpPr>
        <dsp:cNvPr id="0" name=""/>
        <dsp:cNvSpPr/>
      </dsp:nvSpPr>
      <dsp:spPr>
        <a:xfrm>
          <a:off x="2051208" y="1659731"/>
          <a:ext cx="2838997" cy="982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rtlCol="0" anchor="b" anchorCtr="0">
          <a:noAutofit/>
        </a:bodyPr>
        <a:lstStyle/>
        <a:p>
          <a:pPr marL="0" lvl="0" indent="0" algn="l" defTabSz="711200">
            <a:lnSpc>
              <a:spcPct val="90000"/>
            </a:lnSpc>
            <a:spcBef>
              <a:spcPct val="0"/>
            </a:spcBef>
            <a:spcAft>
              <a:spcPct val="35000"/>
            </a:spcAft>
            <a:buNone/>
          </a:pPr>
          <a:endParaRPr lang="de-DE" sz="1600" b="0" i="0" kern="1200" dirty="0">
            <a:solidFill>
              <a:schemeClr val="accent3"/>
            </a:solidFill>
            <a:latin typeface="Gill Sans Nova Light" panose="020B0302020104020203" pitchFamily="34" charset="0"/>
            <a:cs typeface="Gill Sans Light" panose="020B0302020104020203" pitchFamily="34" charset="-79"/>
          </a:endParaRPr>
        </a:p>
      </dsp:txBody>
      <dsp:txXfrm>
        <a:off x="2051208" y="1659731"/>
        <a:ext cx="2838997" cy="982560"/>
      </dsp:txXfrm>
    </dsp:sp>
    <dsp:sp modelId="{223C5207-4FA2-4A6C-8F43-20BD55767C99}">
      <dsp:nvSpPr>
        <dsp:cNvPr id="0" name=""/>
        <dsp:cNvSpPr/>
      </dsp:nvSpPr>
      <dsp:spPr>
        <a:xfrm>
          <a:off x="2051208" y="2642291"/>
          <a:ext cx="2838997" cy="34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rtlCol="0" anchor="ctr" anchorCtr="0">
          <a:noAutofit/>
        </a:bodyPr>
        <a:lstStyle/>
        <a:p>
          <a:pPr marL="0" lvl="0" indent="0" algn="l" defTabSz="889000">
            <a:lnSpc>
              <a:spcPct val="90000"/>
            </a:lnSpc>
            <a:spcBef>
              <a:spcPct val="0"/>
            </a:spcBef>
            <a:spcAft>
              <a:spcPct val="35000"/>
            </a:spcAft>
            <a:buNone/>
            <a:defRPr b="1"/>
          </a:pPr>
          <a:r>
            <a:rPr lang="de-DE" sz="2000" b="1" kern="1200" dirty="0"/>
            <a:t>Jeden Tag gelangen etwa 8 Millionen Plastikteile in unsere Ozeane</a:t>
          </a:r>
          <a:endParaRPr lang="de-DE" sz="2000" b="0" kern="1200" dirty="0">
            <a:solidFill>
              <a:schemeClr val="accent3"/>
            </a:solidFill>
            <a:latin typeface="Baskerville Old Face" panose="02020602080505020303" pitchFamily="18" charset="77"/>
            <a:ea typeface="Baskerville" panose="02020502070401020303" pitchFamily="18" charset="0"/>
          </a:endParaRPr>
        </a:p>
      </dsp:txBody>
      <dsp:txXfrm>
        <a:off x="2051208" y="2642291"/>
        <a:ext cx="2838997" cy="345224"/>
      </dsp:txXfrm>
    </dsp:sp>
    <dsp:sp modelId="{4FE5EB5D-4CEF-4D0D-9394-0534E61844BE}">
      <dsp:nvSpPr>
        <dsp:cNvPr id="0" name=""/>
        <dsp:cNvSpPr/>
      </dsp:nvSpPr>
      <dsp:spPr>
        <a:xfrm>
          <a:off x="1878596" y="1659731"/>
          <a:ext cx="0" cy="982560"/>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14429FF-AAA3-4358-8C5F-1A7F29AA2B7B}">
      <dsp:nvSpPr>
        <dsp:cNvPr id="0" name=""/>
        <dsp:cNvSpPr/>
      </dsp:nvSpPr>
      <dsp:spPr>
        <a:xfrm>
          <a:off x="1847526" y="1628660"/>
          <a:ext cx="62140" cy="6214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C82E90-F103-439C-8371-CFFB0927B9DE}">
      <dsp:nvSpPr>
        <dsp:cNvPr id="0" name=""/>
        <dsp:cNvSpPr/>
      </dsp:nvSpPr>
      <dsp:spPr>
        <a:xfrm rot="8100000">
          <a:off x="6859242" y="324874"/>
          <a:ext cx="244110" cy="244110"/>
        </a:xfrm>
        <a:prstGeom prst="teardrop">
          <a:avLst>
            <a:gd name="adj" fmla="val 11500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519322-C1DD-47AE-92C0-13575134BC76}">
      <dsp:nvSpPr>
        <dsp:cNvPr id="0" name=""/>
        <dsp:cNvSpPr/>
      </dsp:nvSpPr>
      <dsp:spPr>
        <a:xfrm>
          <a:off x="6886361" y="351993"/>
          <a:ext cx="189873" cy="189873"/>
        </a:xfrm>
        <a:prstGeom prst="ellipse">
          <a:avLst/>
        </a:prstGeom>
        <a:solidFill>
          <a:srgbClr val="CCD8D6">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6DDA0FE-83E2-423C-9F13-58A61EB68487}">
      <dsp:nvSpPr>
        <dsp:cNvPr id="0" name=""/>
        <dsp:cNvSpPr/>
      </dsp:nvSpPr>
      <dsp:spPr>
        <a:xfrm>
          <a:off x="3756259" y="677170"/>
          <a:ext cx="2838997" cy="982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rtlCol="0" anchor="t" anchorCtr="0">
          <a:noAutofit/>
        </a:bodyPr>
        <a:lstStyle/>
        <a:p>
          <a:pPr marL="0" lvl="0" indent="0" algn="l" defTabSz="711200">
            <a:lnSpc>
              <a:spcPct val="90000"/>
            </a:lnSpc>
            <a:spcBef>
              <a:spcPct val="0"/>
            </a:spcBef>
            <a:spcAft>
              <a:spcPct val="35000"/>
            </a:spcAft>
            <a:buNone/>
          </a:pPr>
          <a:endParaRPr lang="de-DE" sz="1600" b="0" i="0" kern="1200" dirty="0">
            <a:solidFill>
              <a:schemeClr val="accent3"/>
            </a:solidFill>
            <a:latin typeface="Gill Sans Nova Light" panose="020B0302020104020203" pitchFamily="34" charset="0"/>
            <a:cs typeface="Gill Sans Light" panose="020B0302020104020203" pitchFamily="34" charset="-79"/>
          </a:endParaRPr>
        </a:p>
      </dsp:txBody>
      <dsp:txXfrm>
        <a:off x="3756259" y="677170"/>
        <a:ext cx="2838997" cy="982560"/>
      </dsp:txXfrm>
    </dsp:sp>
    <dsp:sp modelId="{2D6C7916-1130-46A8-833B-A6278CBD2192}">
      <dsp:nvSpPr>
        <dsp:cNvPr id="0" name=""/>
        <dsp:cNvSpPr/>
      </dsp:nvSpPr>
      <dsp:spPr>
        <a:xfrm>
          <a:off x="3756259" y="331946"/>
          <a:ext cx="2838997" cy="34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rtlCol="0" anchor="ctr" anchorCtr="0">
          <a:noAutofit/>
        </a:bodyPr>
        <a:lstStyle/>
        <a:p>
          <a:pPr marL="0" lvl="0" indent="0" algn="l" defTabSz="889000">
            <a:lnSpc>
              <a:spcPct val="90000"/>
            </a:lnSpc>
            <a:spcBef>
              <a:spcPct val="0"/>
            </a:spcBef>
            <a:spcAft>
              <a:spcPct val="35000"/>
            </a:spcAft>
            <a:buNone/>
            <a:defRPr b="1"/>
          </a:pPr>
          <a:r>
            <a:rPr lang="de-DE" sz="2000" b="0" kern="1200" dirty="0">
              <a:solidFill>
                <a:schemeClr val="accent3"/>
              </a:solidFill>
              <a:latin typeface="Baskerville Old Face" panose="02020602080505020303" pitchFamily="18" charset="77"/>
              <a:ea typeface="Baskerville" panose="02020502070401020303" pitchFamily="18" charset="0"/>
            </a:rPr>
            <a:t> </a:t>
          </a:r>
        </a:p>
      </dsp:txBody>
      <dsp:txXfrm>
        <a:off x="3756259" y="331946"/>
        <a:ext cx="2838997" cy="345224"/>
      </dsp:txXfrm>
    </dsp:sp>
    <dsp:sp modelId="{4D953791-5C2F-4A75-A8F4-6ED7EAB5E015}">
      <dsp:nvSpPr>
        <dsp:cNvPr id="0" name=""/>
        <dsp:cNvSpPr/>
      </dsp:nvSpPr>
      <dsp:spPr>
        <a:xfrm>
          <a:off x="6977087" y="656850"/>
          <a:ext cx="0" cy="982560"/>
        </a:xfrm>
        <a:prstGeom prst="line">
          <a:avLst/>
        </a:prstGeom>
        <a:noFill/>
        <a:ln w="12700" cap="flat" cmpd="sng" algn="ctr">
          <a:solidFill>
            <a:schemeClr val="accent1"/>
          </a:solidFill>
          <a:prstDash val="dash"/>
          <a:miter lim="800000"/>
        </a:ln>
        <a:effectLst/>
      </dsp:spPr>
      <dsp:style>
        <a:lnRef idx="1">
          <a:scrgbClr r="0" g="0" b="0"/>
        </a:lnRef>
        <a:fillRef idx="0">
          <a:scrgbClr r="0" g="0" b="0"/>
        </a:fillRef>
        <a:effectRef idx="0">
          <a:scrgbClr r="0" g="0" b="0"/>
        </a:effectRef>
        <a:fontRef idx="minor"/>
      </dsp:style>
    </dsp:sp>
    <dsp:sp modelId="{152AD014-AFD0-4700-A468-4D562874339A}">
      <dsp:nvSpPr>
        <dsp:cNvPr id="0" name=""/>
        <dsp:cNvSpPr/>
      </dsp:nvSpPr>
      <dsp:spPr>
        <a:xfrm>
          <a:off x="6946017" y="1608341"/>
          <a:ext cx="62140" cy="6214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331DD9-74CF-4A3A-86BA-F4B9DBEAB944}">
      <dsp:nvSpPr>
        <dsp:cNvPr id="0" name=""/>
        <dsp:cNvSpPr/>
      </dsp:nvSpPr>
      <dsp:spPr>
        <a:xfrm rot="18900000">
          <a:off x="5166643" y="2692848"/>
          <a:ext cx="244110" cy="244110"/>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5AAB83-BD07-4B9E-9A3B-858C0B126F9C}">
      <dsp:nvSpPr>
        <dsp:cNvPr id="0" name=""/>
        <dsp:cNvSpPr/>
      </dsp:nvSpPr>
      <dsp:spPr>
        <a:xfrm>
          <a:off x="5193762" y="2719967"/>
          <a:ext cx="189873" cy="189873"/>
        </a:xfrm>
        <a:prstGeom prst="ellipse">
          <a:avLst/>
        </a:prstGeom>
        <a:solidFill>
          <a:schemeClr val="tx2">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8CB2D5A-F46A-4E0E-9575-15F31D04AAC6}">
      <dsp:nvSpPr>
        <dsp:cNvPr id="0" name=""/>
        <dsp:cNvSpPr/>
      </dsp:nvSpPr>
      <dsp:spPr>
        <a:xfrm>
          <a:off x="5461311" y="1659731"/>
          <a:ext cx="2838997" cy="982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rtlCol="0" anchor="b" anchorCtr="0">
          <a:noAutofit/>
        </a:bodyPr>
        <a:lstStyle/>
        <a:p>
          <a:pPr marL="0" lvl="0" indent="0" algn="l" defTabSz="711200">
            <a:lnSpc>
              <a:spcPct val="90000"/>
            </a:lnSpc>
            <a:spcBef>
              <a:spcPct val="0"/>
            </a:spcBef>
            <a:spcAft>
              <a:spcPct val="35000"/>
            </a:spcAft>
            <a:buNone/>
          </a:pPr>
          <a:endParaRPr lang="de-DE" sz="1600" b="0" i="0" kern="1200" dirty="0">
            <a:solidFill>
              <a:schemeClr val="accent3"/>
            </a:solidFill>
            <a:latin typeface="Gill Sans Nova Light" panose="020B0302020104020203" pitchFamily="34" charset="0"/>
            <a:cs typeface="Gill Sans Light" panose="020B0302020104020203" pitchFamily="34" charset="-79"/>
          </a:endParaRPr>
        </a:p>
      </dsp:txBody>
      <dsp:txXfrm>
        <a:off x="5461311" y="1659731"/>
        <a:ext cx="2838997" cy="982560"/>
      </dsp:txXfrm>
    </dsp:sp>
    <dsp:sp modelId="{7C1E6B4A-59F7-4018-A403-E1CCAEE78BA1}">
      <dsp:nvSpPr>
        <dsp:cNvPr id="0" name=""/>
        <dsp:cNvSpPr/>
      </dsp:nvSpPr>
      <dsp:spPr>
        <a:xfrm>
          <a:off x="5461311" y="2642291"/>
          <a:ext cx="2838997" cy="34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rtlCol="0" anchor="ctr" anchorCtr="0">
          <a:noAutofit/>
        </a:bodyPr>
        <a:lstStyle/>
        <a:p>
          <a:pPr marL="0" lvl="0" indent="0" algn="l" defTabSz="889000">
            <a:lnSpc>
              <a:spcPct val="90000"/>
            </a:lnSpc>
            <a:spcBef>
              <a:spcPct val="0"/>
            </a:spcBef>
            <a:spcAft>
              <a:spcPct val="35000"/>
            </a:spcAft>
            <a:buNone/>
            <a:defRPr b="1"/>
          </a:pPr>
          <a:r>
            <a:rPr lang="de-DE" sz="2000" b="1" kern="1200" dirty="0"/>
            <a:t>39 Prozent des Plastikmülls treiben im offenen Meer</a:t>
          </a:r>
          <a:endParaRPr lang="de-DE" sz="2000" b="0" kern="1200" dirty="0">
            <a:solidFill>
              <a:schemeClr val="accent3"/>
            </a:solidFill>
            <a:latin typeface="Baskerville Old Face" panose="02020602080505020303" pitchFamily="18" charset="77"/>
            <a:ea typeface="Baskerville" panose="02020502070401020303" pitchFamily="18" charset="0"/>
          </a:endParaRPr>
        </a:p>
      </dsp:txBody>
      <dsp:txXfrm>
        <a:off x="5461311" y="2642291"/>
        <a:ext cx="2838997" cy="345224"/>
      </dsp:txXfrm>
    </dsp:sp>
    <dsp:sp modelId="{A03C5372-D306-43AC-B406-6F8183849431}">
      <dsp:nvSpPr>
        <dsp:cNvPr id="0" name=""/>
        <dsp:cNvSpPr/>
      </dsp:nvSpPr>
      <dsp:spPr>
        <a:xfrm>
          <a:off x="5288699" y="1659731"/>
          <a:ext cx="0" cy="982560"/>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4282312-87CB-41BB-A02D-C594BBEF33C7}">
      <dsp:nvSpPr>
        <dsp:cNvPr id="0" name=""/>
        <dsp:cNvSpPr/>
      </dsp:nvSpPr>
      <dsp:spPr>
        <a:xfrm>
          <a:off x="5257628" y="1628660"/>
          <a:ext cx="62140" cy="6214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5439AF-6893-479D-8B57-31FBC13C553F}">
      <dsp:nvSpPr>
        <dsp:cNvPr id="0" name=""/>
        <dsp:cNvSpPr/>
      </dsp:nvSpPr>
      <dsp:spPr>
        <a:xfrm rot="8100000">
          <a:off x="6871695" y="331703"/>
          <a:ext cx="244110" cy="244110"/>
        </a:xfrm>
        <a:prstGeom prst="teardrop">
          <a:avLst>
            <a:gd name="adj" fmla="val 11500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2B1C16-7FF0-4DBE-B32E-E43FEB1E2EAC}">
      <dsp:nvSpPr>
        <dsp:cNvPr id="0" name=""/>
        <dsp:cNvSpPr/>
      </dsp:nvSpPr>
      <dsp:spPr>
        <a:xfrm>
          <a:off x="6898813" y="358821"/>
          <a:ext cx="189873" cy="189873"/>
        </a:xfrm>
        <a:prstGeom prst="ellipse">
          <a:avLst/>
        </a:prstGeom>
        <a:solidFill>
          <a:srgbClr val="CCD8D6">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B55AA6D-649D-4145-93EB-08B866A4D4E5}">
      <dsp:nvSpPr>
        <dsp:cNvPr id="0" name=""/>
        <dsp:cNvSpPr/>
      </dsp:nvSpPr>
      <dsp:spPr>
        <a:xfrm>
          <a:off x="7247642" y="986998"/>
          <a:ext cx="2838997" cy="982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rtlCol="0" anchor="t" anchorCtr="0">
          <a:noAutofit/>
        </a:bodyPr>
        <a:lstStyle/>
        <a:p>
          <a:pPr marL="0" lvl="0" indent="0" algn="l" defTabSz="711200">
            <a:lnSpc>
              <a:spcPct val="90000"/>
            </a:lnSpc>
            <a:spcBef>
              <a:spcPct val="0"/>
            </a:spcBef>
            <a:spcAft>
              <a:spcPct val="35000"/>
            </a:spcAft>
            <a:buNone/>
          </a:pPr>
          <a:endParaRPr lang="de-DE" sz="1600" b="0" i="0" kern="1200" dirty="0">
            <a:solidFill>
              <a:schemeClr val="accent3"/>
            </a:solidFill>
            <a:latin typeface="Gill Sans Nova Light" panose="020B0302020104020203" pitchFamily="34" charset="0"/>
            <a:cs typeface="Gill Sans Light" panose="020B0302020104020203" pitchFamily="34" charset="-79"/>
          </a:endParaRPr>
        </a:p>
      </dsp:txBody>
      <dsp:txXfrm>
        <a:off x="7247642" y="986998"/>
        <a:ext cx="2838997" cy="982560"/>
      </dsp:txXfrm>
    </dsp:sp>
    <dsp:sp modelId="{3FA5D5AE-9CAE-4D19-9765-BCEE62095312}">
      <dsp:nvSpPr>
        <dsp:cNvPr id="0" name=""/>
        <dsp:cNvSpPr/>
      </dsp:nvSpPr>
      <dsp:spPr>
        <a:xfrm>
          <a:off x="7247642" y="641774"/>
          <a:ext cx="2838997" cy="34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rtlCol="0" anchor="ctr" anchorCtr="0">
          <a:noAutofit/>
        </a:bodyPr>
        <a:lstStyle/>
        <a:p>
          <a:pPr marL="0" lvl="0" indent="0" algn="l" defTabSz="889000">
            <a:lnSpc>
              <a:spcPct val="90000"/>
            </a:lnSpc>
            <a:spcBef>
              <a:spcPct val="0"/>
            </a:spcBef>
            <a:spcAft>
              <a:spcPct val="35000"/>
            </a:spcAft>
            <a:buNone/>
            <a:defRPr b="1"/>
          </a:pPr>
          <a:r>
            <a:rPr lang="de-DE" sz="2000" b="1" i="0" kern="1200" dirty="0"/>
            <a:t>5,25 Milliarden Makro- und Mikroplastikteile im offenen Meer. (ca. 269.000 Tonnen Plastikmüll)</a:t>
          </a:r>
          <a:endParaRPr lang="de-DE" sz="2000" b="1" i="0" kern="1200" dirty="0">
            <a:solidFill>
              <a:schemeClr val="accent3"/>
            </a:solidFill>
            <a:latin typeface="Baskerville Old Face" panose="02020602080505020303" pitchFamily="18" charset="77"/>
            <a:ea typeface="Baskerville" panose="02020502070401020303" pitchFamily="18" charset="0"/>
          </a:endParaRPr>
        </a:p>
      </dsp:txBody>
      <dsp:txXfrm>
        <a:off x="7247642" y="641774"/>
        <a:ext cx="2838997" cy="345224"/>
      </dsp:txXfrm>
    </dsp:sp>
    <dsp:sp modelId="{FE6CA7EB-68EC-4E76-9051-08C4CF370101}">
      <dsp:nvSpPr>
        <dsp:cNvPr id="0" name=""/>
        <dsp:cNvSpPr/>
      </dsp:nvSpPr>
      <dsp:spPr>
        <a:xfrm>
          <a:off x="6993750" y="677170"/>
          <a:ext cx="0" cy="982560"/>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8B7B786-A0AD-4662-8D54-C5C572D2C32C}">
      <dsp:nvSpPr>
        <dsp:cNvPr id="0" name=""/>
        <dsp:cNvSpPr/>
      </dsp:nvSpPr>
      <dsp:spPr>
        <a:xfrm>
          <a:off x="6962680" y="1628660"/>
          <a:ext cx="62140" cy="6214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e Aktionsliste"/>
  <dgm:desc val="Wird verwendet, um nicht-sequenzielle oder gruppierte Listen von Informationen anzuzeigen. Dies funktioniert gut bei großen Textmengen. Der gesamte Text hat die gleiche Betonung, und die Richtung wird nicht impliziert."/>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7/3/layout/DropPinTimeline">
  <dgm:title val="Stecknadel-Zeitachse"/>
  <dgm:desc val="Verwenden Sie diese Option, um eine Liste von Ereignissen in chronologischer Reihenfolge darzustellen. Ein unsichtbares Feld neben der Stecknadel enthält das Datum, und die Beschreibung befindet sich direkt darunter. Es kann eine mittlere Textmenge und ein Datumsformat mittlerer Länge anzeigen."/>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de-DE" sz="1200"/>
            </a:lvl1pPr>
          </a:lstStyle>
          <a:p>
            <a:pPr rtl="0"/>
            <a:endParaRPr lang="de-DE" dirty="0"/>
          </a:p>
        </p:txBody>
      </p:sp>
      <p:sp>
        <p:nvSpPr>
          <p:cNvPr id="3" name="Datumsplatzhalt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de-DE" sz="1200"/>
            </a:lvl1pPr>
          </a:lstStyle>
          <a:p>
            <a:pPr rtl="0"/>
            <a:fld id="{62A5AE42-7DC1-8140-9B13-146984FDEF22}" type="datetimeFigureOut">
              <a:rPr lang="de-DE" smtClean="0"/>
              <a:t>04.05.2023</a:t>
            </a:fld>
            <a:endParaRPr lang="de-DE" dirty="0"/>
          </a:p>
        </p:txBody>
      </p:sp>
      <p:sp>
        <p:nvSpPr>
          <p:cNvPr id="4" name="Fußzeilenplatzhalt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de-DE" sz="1200"/>
            </a:lvl1pPr>
          </a:lstStyle>
          <a:p>
            <a:pPr rtl="0"/>
            <a:endParaRPr lang="de-DE" dirty="0"/>
          </a:p>
        </p:txBody>
      </p:sp>
      <p:sp>
        <p:nvSpPr>
          <p:cNvPr id="5" name="Foliennummernplatzhalt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de-DE" sz="1200"/>
            </a:lvl1pPr>
          </a:lstStyle>
          <a:p>
            <a:pPr rtl="0"/>
            <a:fld id="{17369B77-94AB-0344-9EBF-9DB9EE8D3ABC}" type="slidenum">
              <a:rPr lang="de-DE" smtClean="0"/>
              <a:t>‹Nr.›</a:t>
            </a:fld>
            <a:endParaRPr lang="de-DE"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de-DE" sz="1200"/>
            </a:lvl1pPr>
          </a:lstStyle>
          <a:p>
            <a:pPr rtl="0"/>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de-DE" sz="1200"/>
            </a:lvl1pPr>
          </a:lstStyle>
          <a:p>
            <a:pPr rtl="0"/>
            <a:fld id="{E8F75F72-8950-AF4F-9381-1D26FB547EA1}" type="datetimeFigureOut">
              <a:rPr lang="de-DE" smtClean="0"/>
              <a:t>04.05.2023</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de-DE"/>
            </a:defPPr>
          </a:lstStyle>
          <a:p>
            <a:pPr rtl="0"/>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de-DE"/>
            </a:defPPr>
          </a:lstStyle>
          <a:p>
            <a:pPr lvl="0" rtl="0"/>
            <a:r>
              <a:rPr lang="de-DE"/>
              <a:t>Textmasterformat durch Klicken bearbeiten</a:t>
            </a:r>
          </a:p>
          <a:p>
            <a:pPr lvl="1" rtl="0"/>
            <a:r>
              <a:rPr lang="de-DE"/>
              <a:t>Zweite Ebene</a:t>
            </a:r>
          </a:p>
          <a:p>
            <a:pPr lvl="2" rtl="0"/>
            <a:r>
              <a:rPr lang="de-DE"/>
              <a:t>Dritte Ebene</a:t>
            </a:r>
          </a:p>
          <a:p>
            <a:pPr lvl="3" rtl="0"/>
            <a:r>
              <a:rPr lang="de-DE"/>
              <a:t>Vierte Ebene</a:t>
            </a:r>
          </a:p>
          <a:p>
            <a:pPr lvl="4" rtl="0"/>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de-DE" sz="1200"/>
            </a:lvl1pPr>
          </a:lstStyle>
          <a:p>
            <a:pPr rtl="0"/>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de-DE" sz="1200"/>
            </a:lvl1pPr>
          </a:lstStyle>
          <a:p>
            <a:pPr rtl="0"/>
            <a:fld id="{0775476F-A808-1F46-A368-07984F6DA22E}" type="slidenum">
              <a:rPr lang="de-DE" smtClean="0"/>
              <a:t>‹Nr.›</a:t>
            </a:fld>
            <a:endParaRPr lang="de-DE"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lang="de-DE" sz="1200" kern="1200">
        <a:solidFill>
          <a:schemeClr val="tx1"/>
        </a:solidFill>
        <a:latin typeface="+mn-lt"/>
        <a:ea typeface="+mn-ea"/>
        <a:cs typeface="+mn-cs"/>
      </a:defRPr>
    </a:lvl1pPr>
    <a:lvl2pPr marL="457200" algn="l" defTabSz="914400" rtl="0" eaLnBrk="1" latinLnBrk="0" hangingPunct="1">
      <a:defRPr lang="de-DE" sz="1200" kern="1200">
        <a:solidFill>
          <a:schemeClr val="tx1"/>
        </a:solidFill>
        <a:latin typeface="+mn-lt"/>
        <a:ea typeface="+mn-ea"/>
        <a:cs typeface="+mn-cs"/>
      </a:defRPr>
    </a:lvl2pPr>
    <a:lvl3pPr marL="914400" algn="l" defTabSz="914400" rtl="0" eaLnBrk="1" latinLnBrk="0" hangingPunct="1">
      <a:defRPr lang="de-DE" sz="1200" kern="1200">
        <a:solidFill>
          <a:schemeClr val="tx1"/>
        </a:solidFill>
        <a:latin typeface="+mn-lt"/>
        <a:ea typeface="+mn-ea"/>
        <a:cs typeface="+mn-cs"/>
      </a:defRPr>
    </a:lvl3pPr>
    <a:lvl4pPr marL="1371600" algn="l" defTabSz="914400" rtl="0" eaLnBrk="1" latinLnBrk="0" hangingPunct="1">
      <a:defRPr lang="de-DE" sz="1200" kern="1200">
        <a:solidFill>
          <a:schemeClr val="tx1"/>
        </a:solidFill>
        <a:latin typeface="+mn-lt"/>
        <a:ea typeface="+mn-ea"/>
        <a:cs typeface="+mn-cs"/>
      </a:defRPr>
    </a:lvl4pPr>
    <a:lvl5pPr marL="1828800" algn="l" defTabSz="914400" rtl="0" eaLnBrk="1" latinLnBrk="0" hangingPunct="1">
      <a:defRPr lang="de-DE" sz="1200" kern="1200">
        <a:solidFill>
          <a:schemeClr val="tx1"/>
        </a:solidFill>
        <a:latin typeface="+mn-lt"/>
        <a:ea typeface="+mn-ea"/>
        <a:cs typeface="+mn-cs"/>
      </a:defRPr>
    </a:lvl5pPr>
    <a:lvl6pPr marL="2286000" algn="l" defTabSz="914400" rtl="0" eaLnBrk="1" latinLnBrk="0" hangingPunct="1">
      <a:defRPr lang="de-DE" sz="1200" kern="1200">
        <a:solidFill>
          <a:schemeClr val="tx1"/>
        </a:solidFill>
        <a:latin typeface="+mn-lt"/>
        <a:ea typeface="+mn-ea"/>
        <a:cs typeface="+mn-cs"/>
      </a:defRPr>
    </a:lvl6pPr>
    <a:lvl7pPr marL="2743200" algn="l" defTabSz="914400" rtl="0" eaLnBrk="1" latinLnBrk="0" hangingPunct="1">
      <a:defRPr lang="de-DE" sz="1200" kern="1200">
        <a:solidFill>
          <a:schemeClr val="tx1"/>
        </a:solidFill>
        <a:latin typeface="+mn-lt"/>
        <a:ea typeface="+mn-ea"/>
        <a:cs typeface="+mn-cs"/>
      </a:defRPr>
    </a:lvl7pPr>
    <a:lvl8pPr marL="3200400" algn="l" defTabSz="914400" rtl="0" eaLnBrk="1" latinLnBrk="0" hangingPunct="1">
      <a:defRPr lang="de-DE" sz="1200" kern="1200">
        <a:solidFill>
          <a:schemeClr val="tx1"/>
        </a:solidFill>
        <a:latin typeface="+mn-lt"/>
        <a:ea typeface="+mn-ea"/>
        <a:cs typeface="+mn-cs"/>
      </a:defRPr>
    </a:lvl8pPr>
    <a:lvl9pPr marL="3657600" algn="l" defTabSz="914400" rtl="0" eaLnBrk="1" latinLnBrk="0" hangingPunct="1">
      <a:defRPr lang="de-DE"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pPr rtl="0"/>
            <a:fld id="{0775476F-A808-1F46-A368-07984F6DA22E}" type="slidenum">
              <a:rPr lang="de-DE" smtClean="0"/>
              <a:t>1</a:t>
            </a:fld>
            <a:endParaRPr lang="de-DE"/>
          </a:p>
        </p:txBody>
      </p:sp>
    </p:spTree>
    <p:extLst>
      <p:ext uri="{BB962C8B-B14F-4D97-AF65-F5344CB8AC3E}">
        <p14:creationId xmlns:p14="http://schemas.microsoft.com/office/powerpoint/2010/main" val="1921030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pPr rtl="0"/>
            <a:fld id="{0775476F-A808-1F46-A368-07984F6DA22E}" type="slidenum">
              <a:rPr lang="de-DE" smtClean="0"/>
              <a:t>10</a:t>
            </a:fld>
            <a:endParaRPr lang="de-DE"/>
          </a:p>
        </p:txBody>
      </p:sp>
    </p:spTree>
    <p:extLst>
      <p:ext uri="{BB962C8B-B14F-4D97-AF65-F5344CB8AC3E}">
        <p14:creationId xmlns:p14="http://schemas.microsoft.com/office/powerpoint/2010/main" val="1302165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pPr rtl="0"/>
            <a:fld id="{0775476F-A808-1F46-A368-07984F6DA22E}" type="slidenum">
              <a:rPr lang="de-DE" smtClean="0"/>
              <a:t>11</a:t>
            </a:fld>
            <a:endParaRPr lang="de-DE"/>
          </a:p>
        </p:txBody>
      </p:sp>
    </p:spTree>
    <p:extLst>
      <p:ext uri="{BB962C8B-B14F-4D97-AF65-F5344CB8AC3E}">
        <p14:creationId xmlns:p14="http://schemas.microsoft.com/office/powerpoint/2010/main" val="1917223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defPPr>
              <a:defRPr lang="de-DE"/>
            </a:defPPr>
          </a:lstStyle>
          <a:p>
            <a:pPr rtl="0"/>
            <a:endParaRPr lang="de-DE" dirty="0"/>
          </a:p>
        </p:txBody>
      </p:sp>
      <p:sp>
        <p:nvSpPr>
          <p:cNvPr id="4" name="Foliennummernplatzhalter 3"/>
          <p:cNvSpPr>
            <a:spLocks noGrp="1"/>
          </p:cNvSpPr>
          <p:nvPr>
            <p:ph type="sldNum" sz="quarter" idx="5"/>
          </p:nvPr>
        </p:nvSpPr>
        <p:spPr/>
        <p:txBody>
          <a:bodyPr rtlCol="0"/>
          <a:lstStyle>
            <a:defPPr>
              <a:defRPr lang="de-DE"/>
            </a:defPPr>
          </a:lstStyle>
          <a:p>
            <a:pPr rtl="0"/>
            <a:fld id="{0775476F-A808-1F46-A368-07984F6DA22E}" type="slidenum">
              <a:rPr lang="de-DE" smtClean="0"/>
              <a:t>2</a:t>
            </a:fld>
            <a:endParaRPr lang="de-DE" dirty="0"/>
          </a:p>
        </p:txBody>
      </p:sp>
    </p:spTree>
    <p:extLst>
      <p:ext uri="{BB962C8B-B14F-4D97-AF65-F5344CB8AC3E}">
        <p14:creationId xmlns:p14="http://schemas.microsoft.com/office/powerpoint/2010/main" val="3270232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pPr rtl="0"/>
            <a:fld id="{0775476F-A808-1F46-A368-07984F6DA22E}" type="slidenum">
              <a:rPr lang="de-DE" smtClean="0"/>
              <a:t>3</a:t>
            </a:fld>
            <a:endParaRPr lang="de-DE"/>
          </a:p>
        </p:txBody>
      </p:sp>
    </p:spTree>
    <p:extLst>
      <p:ext uri="{BB962C8B-B14F-4D97-AF65-F5344CB8AC3E}">
        <p14:creationId xmlns:p14="http://schemas.microsoft.com/office/powerpoint/2010/main" val="2540765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pPr rtl="0"/>
            <a:fld id="{0775476F-A808-1F46-A368-07984F6DA22E}" type="slidenum">
              <a:rPr lang="de-DE" smtClean="0"/>
              <a:t>4</a:t>
            </a:fld>
            <a:endParaRPr lang="de-DE"/>
          </a:p>
        </p:txBody>
      </p:sp>
    </p:spTree>
    <p:extLst>
      <p:ext uri="{BB962C8B-B14F-4D97-AF65-F5344CB8AC3E}">
        <p14:creationId xmlns:p14="http://schemas.microsoft.com/office/powerpoint/2010/main" val="3986341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pPr rtl="0"/>
            <a:fld id="{0775476F-A808-1F46-A368-07984F6DA22E}" type="slidenum">
              <a:rPr lang="de-DE" smtClean="0"/>
              <a:t>5</a:t>
            </a:fld>
            <a:endParaRPr lang="de-DE"/>
          </a:p>
        </p:txBody>
      </p:sp>
    </p:spTree>
    <p:extLst>
      <p:ext uri="{BB962C8B-B14F-4D97-AF65-F5344CB8AC3E}">
        <p14:creationId xmlns:p14="http://schemas.microsoft.com/office/powerpoint/2010/main" val="349802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pPr rtl="0"/>
            <a:fld id="{0775476F-A808-1F46-A368-07984F6DA22E}" type="slidenum">
              <a:rPr lang="de-DE" smtClean="0"/>
              <a:t>6</a:t>
            </a:fld>
            <a:endParaRPr lang="de-DE"/>
          </a:p>
        </p:txBody>
      </p:sp>
    </p:spTree>
    <p:extLst>
      <p:ext uri="{BB962C8B-B14F-4D97-AF65-F5344CB8AC3E}">
        <p14:creationId xmlns:p14="http://schemas.microsoft.com/office/powerpoint/2010/main" val="3617172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pPr rtl="0"/>
            <a:fld id="{0775476F-A808-1F46-A368-07984F6DA22E}" type="slidenum">
              <a:rPr lang="de-DE" smtClean="0"/>
              <a:t>7</a:t>
            </a:fld>
            <a:endParaRPr lang="de-DE"/>
          </a:p>
        </p:txBody>
      </p:sp>
    </p:spTree>
    <p:extLst>
      <p:ext uri="{BB962C8B-B14F-4D97-AF65-F5344CB8AC3E}">
        <p14:creationId xmlns:p14="http://schemas.microsoft.com/office/powerpoint/2010/main" val="2814078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pPr rtl="0"/>
            <a:fld id="{0775476F-A808-1F46-A368-07984F6DA22E}" type="slidenum">
              <a:rPr lang="de-DE" smtClean="0"/>
              <a:t>8</a:t>
            </a:fld>
            <a:endParaRPr lang="de-DE"/>
          </a:p>
        </p:txBody>
      </p:sp>
    </p:spTree>
    <p:extLst>
      <p:ext uri="{BB962C8B-B14F-4D97-AF65-F5344CB8AC3E}">
        <p14:creationId xmlns:p14="http://schemas.microsoft.com/office/powerpoint/2010/main" val="3744785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pPr rtl="0"/>
            <a:fld id="{0775476F-A808-1F46-A368-07984F6DA22E}" type="slidenum">
              <a:rPr lang="de-DE" smtClean="0"/>
              <a:t>9</a:t>
            </a:fld>
            <a:endParaRPr lang="de-DE"/>
          </a:p>
        </p:txBody>
      </p:sp>
    </p:spTree>
    <p:extLst>
      <p:ext uri="{BB962C8B-B14F-4D97-AF65-F5344CB8AC3E}">
        <p14:creationId xmlns:p14="http://schemas.microsoft.com/office/powerpoint/2010/main" val="41727191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2"/>
        </a:solidFill>
        <a:effectLst/>
      </p:bgPr>
    </p:bg>
    <p:spTree>
      <p:nvGrpSpPr>
        <p:cNvPr id="1" name=""/>
        <p:cNvGrpSpPr/>
        <p:nvPr/>
      </p:nvGrpSpPr>
      <p:grpSpPr>
        <a:xfrm>
          <a:off x="0" y="0"/>
          <a:ext cx="0" cy="0"/>
          <a:chOff x="0" y="0"/>
          <a:chExt cx="0" cy="0"/>
        </a:xfrm>
      </p:grpSpPr>
      <p:pic>
        <p:nvPicPr>
          <p:cNvPr id="5" name="Bild 4" descr="Ein Bild, das Text enthält, Pflanze&#10;&#10;Automatisch generierte Beschreibung">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Ellipse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stStyle>
          <a:p>
            <a:pPr algn="ctr" rtl="0"/>
            <a:endParaRPr lang="de-DE" dirty="0"/>
          </a:p>
        </p:txBody>
      </p:sp>
      <p:cxnSp>
        <p:nvCxnSpPr>
          <p:cNvPr id="9" name="Gerader Verbinde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Bild 10" descr="Ein Bild, das Text enthält&#10;&#10;Automatisch generierte Beschreibung">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Ellipse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stStyle>
          <a:p>
            <a:pPr algn="ctr" rtl="0"/>
            <a:endParaRPr lang="de-DE" dirty="0"/>
          </a:p>
        </p:txBody>
      </p:sp>
      <p:pic>
        <p:nvPicPr>
          <p:cNvPr id="13" name="Bild 12" descr="Ein Bild mit Keramik, Porzellan&#10;&#10;Automatisch generierte Beschreibung">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Bild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el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rtlCol="0" anchor="b">
            <a:noAutofit/>
          </a:bodyPr>
          <a:lstStyle>
            <a:lvl1pPr algn="ctr">
              <a:defRPr lang="de-DE" sz="4600"/>
            </a:lvl1pPr>
          </a:lstStyle>
          <a:p>
            <a:pPr rtl="0"/>
            <a:r>
              <a:rPr lang="de-DE"/>
              <a:t>Mastertitelformat bearbeiten</a:t>
            </a:r>
          </a:p>
        </p:txBody>
      </p:sp>
      <p:sp>
        <p:nvSpPr>
          <p:cNvPr id="3" name="Untertitel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rtlCol="0"/>
          <a:lstStyle>
            <a:lvl1pPr marL="0" indent="0" algn="ctr">
              <a:buNone/>
              <a:defRPr lang="de-DE" sz="2400"/>
            </a:lvl1pPr>
            <a:lvl2pPr marL="457200" indent="0" algn="ctr">
              <a:buNone/>
              <a:defRPr lang="de-DE" sz="2000"/>
            </a:lvl2pPr>
            <a:lvl3pPr marL="914400" indent="0" algn="ctr">
              <a:buNone/>
              <a:defRPr lang="de-DE" sz="1800"/>
            </a:lvl3pPr>
            <a:lvl4pPr marL="1371600" indent="0" algn="ctr">
              <a:buNone/>
              <a:defRPr lang="de-DE" sz="1600"/>
            </a:lvl4pPr>
            <a:lvl5pPr marL="1828800" indent="0" algn="ctr">
              <a:buNone/>
              <a:defRPr lang="de-DE" sz="1600"/>
            </a:lvl5pPr>
            <a:lvl6pPr marL="2286000" indent="0" algn="ctr">
              <a:buNone/>
              <a:defRPr lang="de-DE" sz="1600"/>
            </a:lvl6pPr>
            <a:lvl7pPr marL="2743200" indent="0" algn="ctr">
              <a:buNone/>
              <a:defRPr lang="de-DE" sz="1600"/>
            </a:lvl7pPr>
            <a:lvl8pPr marL="3200400" indent="0" algn="ctr">
              <a:buNone/>
              <a:defRPr lang="de-DE" sz="1600"/>
            </a:lvl8pPr>
            <a:lvl9pPr marL="3657600" indent="0" algn="ctr">
              <a:buNone/>
              <a:defRPr lang="de-DE" sz="1600"/>
            </a:lvl9pPr>
          </a:lstStyle>
          <a:p>
            <a:pPr rtl="0"/>
            <a:r>
              <a:rPr lang="de-DE"/>
              <a:t>Master-Untertitelformat bearbeiten</a:t>
            </a:r>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el und Inhalt">
    <p:bg>
      <p:bgPr>
        <a:solidFill>
          <a:schemeClr val="tx2"/>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stStyle>
          <a:p>
            <a:pPr algn="ctr" rtl="0"/>
            <a:endParaRPr lang="de-DE" dirty="0"/>
          </a:p>
        </p:txBody>
      </p:sp>
      <p:pic>
        <p:nvPicPr>
          <p:cNvPr id="9" name="Bild 8" descr="Ein Bild mit Textilien&#10;&#10;Automatisch generierte Beschreibung">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hteck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stStyle>
          <a:p>
            <a:pPr algn="ctr" rtl="0"/>
            <a:endParaRPr lang="de-DE" dirty="0"/>
          </a:p>
        </p:txBody>
      </p:sp>
      <p:pic>
        <p:nvPicPr>
          <p:cNvPr id="13" name="Bild 12" descr="Ein Bild mit Blume, Pflanze&#10;&#10;Automatisch generierte Beschreibung">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el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rtlCol="0"/>
          <a:lstStyle>
            <a:lvl1pPr algn="ctr">
              <a:defRPr lang="de-DE">
                <a:latin typeface="Baskerville" panose="02020502070401020303" pitchFamily="18" charset="0"/>
                <a:ea typeface="Baskerville" panose="02020502070401020303" pitchFamily="18" charset="0"/>
              </a:defRPr>
            </a:lvl1pPr>
          </a:lstStyle>
          <a:p>
            <a:pPr rtl="0"/>
            <a:r>
              <a:rPr lang="de-DE"/>
              <a:t>Mastertitelformat bearbeiten</a:t>
            </a:r>
          </a:p>
        </p:txBody>
      </p:sp>
      <p:sp>
        <p:nvSpPr>
          <p:cNvPr id="3" name="Inhaltsplatzhalt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rtlCol="0"/>
          <a:lstStyle>
            <a:lvl1pPr>
              <a:defRPr lang="de-DE">
                <a:latin typeface="Gill Sans Nova Light" panose="020F0302020204030204" pitchFamily="34" charset="0"/>
                <a:cs typeface="Gill Sans Nova Light" panose="020F0302020204030204" pitchFamily="34" charset="0"/>
              </a:defRPr>
            </a:lvl1pPr>
            <a:lvl2pPr>
              <a:defRPr lang="de-DE">
                <a:latin typeface="Gill Sans Nova Light" panose="020F0302020204030204" pitchFamily="34" charset="0"/>
                <a:cs typeface="Gill Sans Nova Light" panose="020F0302020204030204" pitchFamily="34" charset="0"/>
              </a:defRPr>
            </a:lvl2pPr>
            <a:lvl3pPr>
              <a:defRPr lang="de-DE">
                <a:latin typeface="Gill Sans Nova Light" panose="020F0302020204030204" pitchFamily="34" charset="0"/>
                <a:cs typeface="Gill Sans Nova Light" panose="020F0302020204030204" pitchFamily="34" charset="0"/>
              </a:defRPr>
            </a:lvl3pPr>
            <a:lvl4pPr>
              <a:defRPr lang="de-DE">
                <a:latin typeface="Gill Sans Nova Light" panose="020F0302020204030204" pitchFamily="34" charset="0"/>
                <a:cs typeface="Gill Sans Nova Light" panose="020F0302020204030204" pitchFamily="34" charset="0"/>
              </a:defRPr>
            </a:lvl4pPr>
            <a:lvl5pPr>
              <a:defRPr lang="de-DE">
                <a:latin typeface="Gill Sans Nova Light" panose="020F0302020204030204" pitchFamily="34" charset="0"/>
                <a:cs typeface="Gill Sans Nova Light" panose="020F0302020204030204" pitchFamily="34" charset="0"/>
              </a:defRPr>
            </a:lvl5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p>
        </p:txBody>
      </p:sp>
      <p:sp>
        <p:nvSpPr>
          <p:cNvPr id="14" name="Fußzeilenplatzhalt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rtlCol="0"/>
          <a:lstStyle>
            <a:defPPr>
              <a:defRPr lang="de-DE"/>
            </a:defPPr>
          </a:lstStyle>
          <a:p>
            <a:pPr rtl="0"/>
            <a:r>
              <a:rPr lang="de-DE"/>
              <a:t>Präsentationstitel</a:t>
            </a:r>
            <a:endParaRPr lang="de-DE" dirty="0"/>
          </a:p>
        </p:txBody>
      </p:sp>
      <p:sp>
        <p:nvSpPr>
          <p:cNvPr id="15" name="Foliennummernplatzhalt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rtlCol="0"/>
          <a:lstStyle>
            <a:defPPr>
              <a:defRPr lang="de-DE"/>
            </a:defPPr>
          </a:lstStyle>
          <a:p>
            <a:pPr rtl="0"/>
            <a:fld id="{294A09A9-5501-47C1-A89A-A340965A2BE2}" type="slidenum">
              <a:rPr lang="de-DE" smtClean="0"/>
              <a:pPr rtl="0"/>
              <a:t>‹Nr.›</a:t>
            </a:fld>
            <a:endParaRPr lang="de-DE"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stStyle>
          <a:p>
            <a:pPr algn="ctr" rtl="0"/>
            <a:endParaRPr lang="de-DE" dirty="0"/>
          </a:p>
        </p:txBody>
      </p:sp>
      <p:sp>
        <p:nvSpPr>
          <p:cNvPr id="8" name="Rechteck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stStyle>
          <a:p>
            <a:pPr algn="ctr" rtl="0"/>
            <a:endParaRPr lang="de-DE" dirty="0"/>
          </a:p>
        </p:txBody>
      </p:sp>
      <p:pic>
        <p:nvPicPr>
          <p:cNvPr id="10" name="Bild 9" descr="Ein Bild mit einem Weichtier, Insekt&#10;&#10;Automatisch generierte Beschreibung">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el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rtlCol="0"/>
          <a:lstStyle>
            <a:lvl1pPr algn="ctr">
              <a:defRPr lang="de-DE"/>
            </a:lvl1pPr>
          </a:lstStyle>
          <a:p>
            <a:pPr rtl="0"/>
            <a:r>
              <a:rPr lang="de-DE"/>
              <a:t>Mastertitelformat bearbeiten</a:t>
            </a:r>
          </a:p>
        </p:txBody>
      </p:sp>
      <p:sp>
        <p:nvSpPr>
          <p:cNvPr id="3" name="Fußzeilenplatzhalt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rtlCol="0"/>
          <a:lstStyle>
            <a:defPPr>
              <a:defRPr lang="de-DE"/>
            </a:defPPr>
          </a:lstStyle>
          <a:p>
            <a:pPr rtl="0"/>
            <a:r>
              <a:rPr lang="de-DE"/>
              <a:t>Titel der Präsentation</a:t>
            </a:r>
            <a:endParaRPr lang="de-DE" dirty="0"/>
          </a:p>
        </p:txBody>
      </p:sp>
      <p:sp>
        <p:nvSpPr>
          <p:cNvPr id="4" name="Foliennummernplatzhalt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rtlCol="0"/>
          <a:lstStyle>
            <a:defPPr>
              <a:defRPr lang="de-DE"/>
            </a:defPPr>
          </a:lstStyle>
          <a:p>
            <a:pPr rtl="0"/>
            <a:fld id="{294A09A9-5501-47C1-A89A-A340965A2BE2}" type="slidenum">
              <a:rPr lang="de-DE" smtClean="0"/>
              <a:pPr rtl="0"/>
              <a:t>‹Nr.›</a:t>
            </a:fld>
            <a:endParaRPr lang="de-DE" dirty="0"/>
          </a:p>
        </p:txBody>
      </p:sp>
      <p:sp>
        <p:nvSpPr>
          <p:cNvPr id="12" name="Inhaltsplatzhalt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rtlCol="0"/>
          <a:lstStyle>
            <a:defPPr>
              <a:defRPr lang="de-DE"/>
            </a:def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stStyle>
          <a:p>
            <a:pPr algn="ctr" rtl="0"/>
            <a:endParaRPr lang="de-DE" dirty="0"/>
          </a:p>
        </p:txBody>
      </p:sp>
      <p:pic>
        <p:nvPicPr>
          <p:cNvPr id="36" name="Bild 35" descr="Nahaufnahme eines Baums&#10;&#10;Die Beschreibung wurde automatisch mit mittlerem Zuverlässigkeitsgrad generiert">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el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rtlCol="0"/>
          <a:lstStyle>
            <a:defPPr>
              <a:defRPr lang="de-DE"/>
            </a:defPPr>
          </a:lstStyle>
          <a:p>
            <a:pPr rtl="0"/>
            <a:r>
              <a:rPr lang="de-DE"/>
              <a:t>Mastertitelformat bearbeiten</a:t>
            </a:r>
          </a:p>
        </p:txBody>
      </p:sp>
      <p:sp>
        <p:nvSpPr>
          <p:cNvPr id="8" name="Fußzeilenplatzhalt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de-DE"/>
            </a:defPPr>
          </a:lstStyle>
          <a:p>
            <a:pPr rtl="0"/>
            <a:r>
              <a:rPr lang="de-DE"/>
              <a:t>Titel der Präsentation</a:t>
            </a:r>
            <a:endParaRPr lang="de-DE" dirty="0"/>
          </a:p>
        </p:txBody>
      </p:sp>
      <p:sp>
        <p:nvSpPr>
          <p:cNvPr id="9" name="Foliennummernplatzhalt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de-DE"/>
            </a:defPPr>
          </a:lstStyle>
          <a:p>
            <a:pPr rtl="0"/>
            <a:fld id="{294A09A9-5501-47C1-A89A-A340965A2BE2}" type="slidenum">
              <a:rPr lang="de-DE" smtClean="0"/>
              <a:t>‹Nr.›</a:t>
            </a:fld>
            <a:endParaRPr lang="de-DE" dirty="0"/>
          </a:p>
        </p:txBody>
      </p:sp>
      <p:sp>
        <p:nvSpPr>
          <p:cNvPr id="29" name="Textplatzhalt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rtlCol="0" anchor="b">
            <a:normAutofit/>
          </a:bodyPr>
          <a:lstStyle>
            <a:lvl1pPr marL="0" indent="0">
              <a:buFont typeface="Arial" panose="020B0604020202020204" pitchFamily="34" charset="0"/>
              <a:buNone/>
              <a:defRPr lang="de-DE" sz="2000" b="0">
                <a:latin typeface="+mj-lt"/>
              </a:defRPr>
            </a:lvl1pPr>
            <a:lvl2pPr marL="457200" indent="0">
              <a:buNone/>
              <a:defRPr lang="de-DE" sz="2000" b="1"/>
            </a:lvl2pPr>
            <a:lvl3pPr marL="914400" indent="0">
              <a:buNone/>
              <a:defRPr lang="de-DE" sz="1800" b="1"/>
            </a:lvl3pPr>
            <a:lvl4pPr marL="1371600" indent="0">
              <a:buNone/>
              <a:defRPr lang="de-DE" sz="1600" b="1"/>
            </a:lvl4pPr>
            <a:lvl5pPr marL="1828800" indent="0">
              <a:buNone/>
              <a:defRPr lang="de-DE" sz="1600" b="1"/>
            </a:lvl5pPr>
            <a:lvl6pPr marL="2286000" indent="0">
              <a:buNone/>
              <a:defRPr lang="de-DE" sz="1600" b="1"/>
            </a:lvl6pPr>
            <a:lvl7pPr marL="2743200" indent="0">
              <a:buNone/>
              <a:defRPr lang="de-DE" sz="1600" b="1"/>
            </a:lvl7pPr>
            <a:lvl8pPr marL="3200400" indent="0">
              <a:buNone/>
              <a:defRPr lang="de-DE" sz="1600" b="1"/>
            </a:lvl8pPr>
            <a:lvl9pPr marL="3657600" indent="0">
              <a:buNone/>
              <a:defRPr lang="de-DE" sz="1600" b="1"/>
            </a:lvl9pPr>
          </a:lstStyle>
          <a:p>
            <a:pPr lvl="0" rtl="0"/>
            <a:r>
              <a:rPr lang="de-DE"/>
              <a:t>Mastertextformat bearbeiten</a:t>
            </a:r>
          </a:p>
        </p:txBody>
      </p:sp>
      <p:sp>
        <p:nvSpPr>
          <p:cNvPr id="30" name="Inhaltsplatzhalt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rtlCol="0">
            <a:normAutofit/>
          </a:bodyPr>
          <a:lstStyle>
            <a:lvl1pPr marL="228600" indent="-228600">
              <a:buClr>
                <a:srgbClr val="73292A"/>
              </a:buClr>
              <a:buFont typeface="Arial" panose="020B0604020202020204" pitchFamily="34" charset="0"/>
              <a:buChar char="•"/>
              <a:defRPr lang="de-DE" sz="1600"/>
            </a:lvl1pPr>
            <a:lvl2pPr marL="685800" indent="-228600">
              <a:buClr>
                <a:srgbClr val="73292A"/>
              </a:buClr>
              <a:buFont typeface="Arial" panose="020B0604020202020204" pitchFamily="34" charset="0"/>
              <a:buChar char="•"/>
              <a:defRPr lang="de-DE" sz="1400"/>
            </a:lvl2pPr>
            <a:lvl3pPr marL="1143000" indent="-228600">
              <a:buClr>
                <a:srgbClr val="73292A"/>
              </a:buClr>
              <a:buFont typeface="Arial" panose="020B0604020202020204" pitchFamily="34" charset="0"/>
              <a:buChar char="•"/>
              <a:defRPr lang="de-DE" sz="1200"/>
            </a:lvl3pPr>
            <a:lvl4pPr marL="1600200" indent="-228600">
              <a:buClr>
                <a:srgbClr val="73292A"/>
              </a:buClr>
              <a:buFont typeface="Arial" panose="020B0604020202020204" pitchFamily="34" charset="0"/>
              <a:buChar char="•"/>
              <a:defRPr lang="de-DE" sz="1100"/>
            </a:lvl4pPr>
            <a:lvl5pPr marL="2057400" indent="-228600">
              <a:buClr>
                <a:srgbClr val="73292A"/>
              </a:buClr>
              <a:buFont typeface="Arial" panose="020B0604020202020204" pitchFamily="34" charset="0"/>
              <a:buChar char="•"/>
              <a:defRPr lang="de-DE" sz="1100"/>
            </a:lvl5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p>
        </p:txBody>
      </p:sp>
      <p:sp>
        <p:nvSpPr>
          <p:cNvPr id="31" name="Textplatzhalt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rtlCol="0" anchor="b">
            <a:normAutofit/>
          </a:bodyPr>
          <a:lstStyle>
            <a:lvl1pPr marL="0" indent="0">
              <a:buFont typeface="Arial" panose="020B0604020202020204" pitchFamily="34" charset="0"/>
              <a:buNone/>
              <a:defRPr lang="de-DE" sz="2000" b="0">
                <a:latin typeface="+mj-lt"/>
              </a:defRPr>
            </a:lvl1pPr>
            <a:lvl2pPr marL="457200" indent="0">
              <a:buNone/>
              <a:defRPr lang="de-DE" sz="2000" b="1"/>
            </a:lvl2pPr>
            <a:lvl3pPr marL="914400" indent="0">
              <a:buNone/>
              <a:defRPr lang="de-DE" sz="1800" b="1"/>
            </a:lvl3pPr>
            <a:lvl4pPr marL="1371600" indent="0">
              <a:buNone/>
              <a:defRPr lang="de-DE" sz="1600" b="1"/>
            </a:lvl4pPr>
            <a:lvl5pPr marL="1828800" indent="0">
              <a:buNone/>
              <a:defRPr lang="de-DE" sz="1600" b="1"/>
            </a:lvl5pPr>
            <a:lvl6pPr marL="2286000" indent="0">
              <a:buNone/>
              <a:defRPr lang="de-DE" sz="1600" b="1"/>
            </a:lvl6pPr>
            <a:lvl7pPr marL="2743200" indent="0">
              <a:buNone/>
              <a:defRPr lang="de-DE" sz="1600" b="1"/>
            </a:lvl7pPr>
            <a:lvl8pPr marL="3200400" indent="0">
              <a:buNone/>
              <a:defRPr lang="de-DE" sz="1600" b="1"/>
            </a:lvl8pPr>
            <a:lvl9pPr marL="3657600" indent="0">
              <a:buNone/>
              <a:defRPr lang="de-DE" sz="1600" b="1"/>
            </a:lvl9pPr>
          </a:lstStyle>
          <a:p>
            <a:pPr lvl="0" rtl="0"/>
            <a:r>
              <a:rPr lang="de-DE"/>
              <a:t>Mastertextformat bearbeiten</a:t>
            </a:r>
          </a:p>
        </p:txBody>
      </p:sp>
      <p:sp>
        <p:nvSpPr>
          <p:cNvPr id="32" name="Inhaltsplatzhalt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rtlCol="0">
            <a:normAutofit/>
          </a:bodyPr>
          <a:lstStyle>
            <a:lvl1pPr>
              <a:buClr>
                <a:srgbClr val="73292A"/>
              </a:buClr>
              <a:defRPr lang="de-DE" sz="1600"/>
            </a:lvl1pPr>
            <a:lvl2pPr>
              <a:buClr>
                <a:srgbClr val="73292A"/>
              </a:buClr>
              <a:defRPr lang="de-DE" sz="1400"/>
            </a:lvl2pPr>
            <a:lvl3pPr>
              <a:buClr>
                <a:srgbClr val="73292A"/>
              </a:buClr>
              <a:defRPr lang="de-DE" sz="1200"/>
            </a:lvl3pPr>
            <a:lvl4pPr>
              <a:buClr>
                <a:srgbClr val="73292A"/>
              </a:buClr>
              <a:defRPr lang="de-DE" sz="1100"/>
            </a:lvl4pPr>
            <a:lvl5pPr>
              <a:buClr>
                <a:srgbClr val="73292A"/>
              </a:buClr>
              <a:defRPr lang="de-DE" sz="1100"/>
            </a:lvl5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p>
        </p:txBody>
      </p:sp>
      <p:pic>
        <p:nvPicPr>
          <p:cNvPr id="38" name="Bild 37" descr="Eine Gruppe von Blumen&#10;&#10;Die Beschreibung wurde automatisch mit geringem Zuverlässigkeitsgrad generiert">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platzhalt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rtlCol="0" anchor="ctr">
            <a:normAutofit/>
          </a:bodyPr>
          <a:lstStyle>
            <a:lvl1pPr marL="0" indent="0" algn="ctr">
              <a:spcBef>
                <a:spcPts val="0"/>
              </a:spcBef>
              <a:buNone/>
              <a:defRPr lang="de-DE" sz="30000">
                <a:solidFill>
                  <a:schemeClr val="bg1"/>
                </a:solidFill>
                <a:latin typeface="+mj-lt"/>
              </a:defRPr>
            </a:lvl1pPr>
          </a:lstStyle>
          <a:p>
            <a:pPr lvl="0" rtl="0"/>
            <a:r>
              <a:rPr lang="de-DE"/>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Vergleich">
    <p:bg>
      <p:bgPr>
        <a:solidFill>
          <a:schemeClr val="tx2"/>
        </a:solidFill>
        <a:effectLst/>
      </p:bgPr>
    </p:bg>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stStyle>
          <a:p>
            <a:pPr algn="ctr" rtl="0"/>
            <a:endParaRPr lang="de-DE" dirty="0"/>
          </a:p>
        </p:txBody>
      </p:sp>
      <p:cxnSp>
        <p:nvCxnSpPr>
          <p:cNvPr id="12" name="Gerader Verbinde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Bild 13" descr="Ein Bild mit einem Weichtier, Insekt&#10;&#10;Automatisch generierte Beschreibung">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el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rtlCol="0"/>
          <a:lstStyle>
            <a:lvl1pPr algn="ctr">
              <a:defRPr lang="de-DE"/>
            </a:lvl1pPr>
          </a:lstStyle>
          <a:p>
            <a:pPr rtl="0"/>
            <a:r>
              <a:rPr lang="de-DE"/>
              <a:t>Mastertitelformat bearbeiten</a:t>
            </a:r>
          </a:p>
        </p:txBody>
      </p:sp>
      <p:sp>
        <p:nvSpPr>
          <p:cNvPr id="3" name="Textplatzhalt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rtlCol="0" anchor="b">
            <a:normAutofit/>
          </a:bodyPr>
          <a:lstStyle>
            <a:lvl1pPr marL="0" indent="0">
              <a:buNone/>
              <a:defRPr lang="de-DE" sz="2000" b="0">
                <a:latin typeface="+mj-lt"/>
              </a:defRPr>
            </a:lvl1pPr>
            <a:lvl2pPr marL="457200" indent="0">
              <a:buNone/>
              <a:defRPr lang="de-DE" sz="2000" b="1"/>
            </a:lvl2pPr>
            <a:lvl3pPr marL="914400" indent="0">
              <a:buNone/>
              <a:defRPr lang="de-DE" sz="1800" b="1"/>
            </a:lvl3pPr>
            <a:lvl4pPr marL="1371600" indent="0">
              <a:buNone/>
              <a:defRPr lang="de-DE" sz="1600" b="1"/>
            </a:lvl4pPr>
            <a:lvl5pPr marL="1828800" indent="0">
              <a:buNone/>
              <a:defRPr lang="de-DE" sz="1600" b="1"/>
            </a:lvl5pPr>
            <a:lvl6pPr marL="2286000" indent="0">
              <a:buNone/>
              <a:defRPr lang="de-DE" sz="1600" b="1"/>
            </a:lvl6pPr>
            <a:lvl7pPr marL="2743200" indent="0">
              <a:buNone/>
              <a:defRPr lang="de-DE" sz="1600" b="1"/>
            </a:lvl7pPr>
            <a:lvl8pPr marL="3200400" indent="0">
              <a:buNone/>
              <a:defRPr lang="de-DE" sz="1600" b="1"/>
            </a:lvl8pPr>
            <a:lvl9pPr marL="3657600" indent="0">
              <a:buNone/>
              <a:defRPr lang="de-DE" sz="1600" b="1"/>
            </a:lvl9pPr>
          </a:lstStyle>
          <a:p>
            <a:pPr lvl="0" rtl="0"/>
            <a:r>
              <a:rPr lang="de-DE"/>
              <a:t>Mastertextformat bearbeiten</a:t>
            </a:r>
          </a:p>
        </p:txBody>
      </p:sp>
      <p:sp>
        <p:nvSpPr>
          <p:cNvPr id="4" name="Inhaltsplatzhalt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rtlCol="0">
            <a:normAutofit/>
          </a:bodyPr>
          <a:lstStyle>
            <a:lvl1pPr marL="228600" indent="-228600">
              <a:buClr>
                <a:srgbClr val="73292A"/>
              </a:buClr>
              <a:buFont typeface="Arial" panose="020B0604020202020204" pitchFamily="34" charset="0"/>
              <a:buChar char="•"/>
              <a:defRPr lang="de-DE" sz="1600"/>
            </a:lvl1pPr>
            <a:lvl2pPr marL="685800" indent="-228600">
              <a:buClr>
                <a:srgbClr val="73292A"/>
              </a:buClr>
              <a:buFont typeface="Arial" panose="020B0604020202020204" pitchFamily="34" charset="0"/>
              <a:buChar char="•"/>
              <a:defRPr lang="de-DE" sz="1400"/>
            </a:lvl2pPr>
            <a:lvl3pPr marL="1143000" indent="-228600">
              <a:buClr>
                <a:srgbClr val="73292A"/>
              </a:buClr>
              <a:buFont typeface="Arial" panose="020B0604020202020204" pitchFamily="34" charset="0"/>
              <a:buChar char="•"/>
              <a:defRPr lang="de-DE" sz="1200"/>
            </a:lvl3pPr>
            <a:lvl4pPr marL="1600200" indent="-228600">
              <a:buClr>
                <a:srgbClr val="73292A"/>
              </a:buClr>
              <a:buFont typeface="Arial" panose="020B0604020202020204" pitchFamily="34" charset="0"/>
              <a:buChar char="•"/>
              <a:defRPr lang="de-DE" sz="1100"/>
            </a:lvl4pPr>
            <a:lvl5pPr marL="2057400" indent="-228600">
              <a:buClr>
                <a:srgbClr val="73292A"/>
              </a:buClr>
              <a:buFont typeface="Arial" panose="020B0604020202020204" pitchFamily="34" charset="0"/>
              <a:buChar char="•"/>
              <a:defRPr lang="de-DE" sz="1100"/>
            </a:lvl5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p>
        </p:txBody>
      </p:sp>
      <p:sp>
        <p:nvSpPr>
          <p:cNvPr id="5" name="Textplatzhalt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rtlCol="0" anchor="b">
            <a:normAutofit/>
          </a:bodyPr>
          <a:lstStyle>
            <a:lvl1pPr marL="0" indent="0">
              <a:buNone/>
              <a:defRPr lang="de-DE" sz="2000" b="0">
                <a:latin typeface="+mj-lt"/>
              </a:defRPr>
            </a:lvl1pPr>
            <a:lvl2pPr marL="457200" indent="0">
              <a:buNone/>
              <a:defRPr lang="de-DE" sz="2000" b="1"/>
            </a:lvl2pPr>
            <a:lvl3pPr marL="914400" indent="0">
              <a:buNone/>
              <a:defRPr lang="de-DE" sz="1800" b="1"/>
            </a:lvl3pPr>
            <a:lvl4pPr marL="1371600" indent="0">
              <a:buNone/>
              <a:defRPr lang="de-DE" sz="1600" b="1"/>
            </a:lvl4pPr>
            <a:lvl5pPr marL="1828800" indent="0">
              <a:buNone/>
              <a:defRPr lang="de-DE" sz="1600" b="1"/>
            </a:lvl5pPr>
            <a:lvl6pPr marL="2286000" indent="0">
              <a:buNone/>
              <a:defRPr lang="de-DE" sz="1600" b="1"/>
            </a:lvl6pPr>
            <a:lvl7pPr marL="2743200" indent="0">
              <a:buNone/>
              <a:defRPr lang="de-DE" sz="1600" b="1"/>
            </a:lvl7pPr>
            <a:lvl8pPr marL="3200400" indent="0">
              <a:buNone/>
              <a:defRPr lang="de-DE" sz="1600" b="1"/>
            </a:lvl8pPr>
            <a:lvl9pPr marL="3657600" indent="0">
              <a:buNone/>
              <a:defRPr lang="de-DE" sz="1600" b="1"/>
            </a:lvl9pPr>
          </a:lstStyle>
          <a:p>
            <a:pPr lvl="0" rtl="0"/>
            <a:r>
              <a:rPr lang="de-DE"/>
              <a:t>Mastertextformat bearbeiten</a:t>
            </a:r>
          </a:p>
        </p:txBody>
      </p:sp>
      <p:sp>
        <p:nvSpPr>
          <p:cNvPr id="6" name="Inhaltsplatzhalt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rtlCol="0">
            <a:normAutofit/>
          </a:bodyPr>
          <a:lstStyle>
            <a:lvl1pPr>
              <a:buClr>
                <a:srgbClr val="73292A"/>
              </a:buClr>
              <a:defRPr lang="de-DE" sz="1600"/>
            </a:lvl1pPr>
            <a:lvl2pPr>
              <a:buClr>
                <a:srgbClr val="73292A"/>
              </a:buClr>
              <a:defRPr lang="de-DE" sz="1400"/>
            </a:lvl2pPr>
            <a:lvl3pPr>
              <a:buClr>
                <a:srgbClr val="73292A"/>
              </a:buClr>
              <a:defRPr lang="de-DE" sz="1200"/>
            </a:lvl3pPr>
            <a:lvl4pPr>
              <a:buClr>
                <a:srgbClr val="73292A"/>
              </a:buClr>
              <a:defRPr lang="de-DE" sz="1100"/>
            </a:lvl4pPr>
            <a:lvl5pPr>
              <a:buClr>
                <a:srgbClr val="73292A"/>
              </a:buClr>
              <a:defRPr lang="de-DE" sz="1100"/>
            </a:lvl5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p>
        </p:txBody>
      </p:sp>
      <p:sp>
        <p:nvSpPr>
          <p:cNvPr id="8" name="Fußzeilenplatzhalt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de-DE"/>
            </a:defPPr>
          </a:lstStyle>
          <a:p>
            <a:pPr rtl="0"/>
            <a:r>
              <a:rPr lang="de-DE"/>
              <a:t>Präsentationstitel</a:t>
            </a:r>
            <a:endParaRPr lang="de-DE" dirty="0"/>
          </a:p>
        </p:txBody>
      </p:sp>
      <p:sp>
        <p:nvSpPr>
          <p:cNvPr id="9" name="Foliennummernplatzhalt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de-DE"/>
            </a:defPPr>
          </a:lstStyle>
          <a:p>
            <a:pPr rtl="0"/>
            <a:fld id="{294A09A9-5501-47C1-A89A-A340965A2BE2}" type="slidenum">
              <a:rPr lang="de-DE" smtClean="0"/>
              <a:t>‹Nr.›</a:t>
            </a:fld>
            <a:endParaRPr lang="de-DE" dirty="0"/>
          </a:p>
        </p:txBody>
      </p:sp>
      <p:sp>
        <p:nvSpPr>
          <p:cNvPr id="15" name="Textplatzhalt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rtlCol="0" anchor="b">
            <a:normAutofit/>
          </a:bodyPr>
          <a:lstStyle>
            <a:lvl1pPr marL="0" indent="0">
              <a:buNone/>
              <a:defRPr lang="de-DE" sz="2000" b="0">
                <a:latin typeface="+mj-lt"/>
              </a:defRPr>
            </a:lvl1pPr>
            <a:lvl2pPr marL="457200" indent="0">
              <a:buNone/>
              <a:defRPr lang="de-DE" sz="2000" b="1"/>
            </a:lvl2pPr>
            <a:lvl3pPr marL="914400" indent="0">
              <a:buNone/>
              <a:defRPr lang="de-DE" sz="1800" b="1"/>
            </a:lvl3pPr>
            <a:lvl4pPr marL="1371600" indent="0">
              <a:buNone/>
              <a:defRPr lang="de-DE" sz="1600" b="1"/>
            </a:lvl4pPr>
            <a:lvl5pPr marL="1828800" indent="0">
              <a:buNone/>
              <a:defRPr lang="de-DE" sz="1600" b="1"/>
            </a:lvl5pPr>
            <a:lvl6pPr marL="2286000" indent="0">
              <a:buNone/>
              <a:defRPr lang="de-DE" sz="1600" b="1"/>
            </a:lvl6pPr>
            <a:lvl7pPr marL="2743200" indent="0">
              <a:buNone/>
              <a:defRPr lang="de-DE" sz="1600" b="1"/>
            </a:lvl7pPr>
            <a:lvl8pPr marL="3200400" indent="0">
              <a:buNone/>
              <a:defRPr lang="de-DE" sz="1600" b="1"/>
            </a:lvl8pPr>
            <a:lvl9pPr marL="3657600" indent="0">
              <a:buNone/>
              <a:defRPr lang="de-DE" sz="1600" b="1"/>
            </a:lvl9pPr>
          </a:lstStyle>
          <a:p>
            <a:pPr lvl="0" rtl="0"/>
            <a:r>
              <a:rPr lang="de-DE"/>
              <a:t>Mastertextformat bearbeiten</a:t>
            </a:r>
          </a:p>
        </p:txBody>
      </p:sp>
      <p:sp>
        <p:nvSpPr>
          <p:cNvPr id="16" name="Inhaltsplatzhalt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rtlCol="0">
            <a:normAutofit/>
          </a:bodyPr>
          <a:lstStyle>
            <a:lvl1pPr>
              <a:buClr>
                <a:srgbClr val="73292A"/>
              </a:buClr>
              <a:defRPr lang="de-DE" sz="1600"/>
            </a:lvl1pPr>
            <a:lvl2pPr>
              <a:buClr>
                <a:srgbClr val="73292A"/>
              </a:buClr>
              <a:defRPr lang="de-DE" sz="1400"/>
            </a:lvl2pPr>
            <a:lvl3pPr>
              <a:buClr>
                <a:srgbClr val="73292A"/>
              </a:buClr>
              <a:defRPr lang="de-DE" sz="1200"/>
            </a:lvl3pPr>
            <a:lvl4pPr>
              <a:buClr>
                <a:srgbClr val="73292A"/>
              </a:buClr>
              <a:defRPr lang="de-DE" sz="1100"/>
            </a:lvl4pPr>
            <a:lvl5pPr>
              <a:buClr>
                <a:srgbClr val="73292A"/>
              </a:buClr>
              <a:defRPr lang="de-DE" sz="1100"/>
            </a:lvl5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pic>
        <p:nvPicPr>
          <p:cNvPr id="6" name="Bild 5" descr="Ein Bild mit Textilien&#10;&#10;Automatisch generierte Beschreibung">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hteck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stStyle>
          <a:p>
            <a:pPr algn="ctr" rtl="0"/>
            <a:endParaRPr lang="de-DE" dirty="0"/>
          </a:p>
        </p:txBody>
      </p:sp>
      <p:pic>
        <p:nvPicPr>
          <p:cNvPr id="8" name="Bild 7" descr="Ein Bild mit Blume, Pflanze&#10;&#10;Automatisch generierte Beschreibung">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Bild 9" descr="Nahaufnahme einer Blume&#10;&#10;Die Beschreibung wurde automatisch mit geringem Zuverlässigkeitsgrad generiert">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Bild 11" descr="Nahaufnahme einer Blume&#10;&#10;Die Beschreibung wurde automatisch mit geringem Zuverlässigkeitsgrad generiert">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hteck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stStyle>
          <a:p>
            <a:pPr algn="ctr" rtl="0"/>
            <a:endParaRPr lang="de-DE" dirty="0"/>
          </a:p>
        </p:txBody>
      </p:sp>
      <p:sp>
        <p:nvSpPr>
          <p:cNvPr id="16" name="Rechteck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stStyle>
          <a:p>
            <a:pPr algn="ctr" rtl="0"/>
            <a:endParaRPr lang="de-DE" dirty="0"/>
          </a:p>
        </p:txBody>
      </p:sp>
      <p:sp>
        <p:nvSpPr>
          <p:cNvPr id="2" name="Titel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rtlCol="0"/>
          <a:lstStyle>
            <a:lvl1pPr algn="ctr">
              <a:defRPr lang="de-DE"/>
            </a:lvl1pPr>
          </a:lstStyle>
          <a:p>
            <a:pPr rtl="0"/>
            <a:r>
              <a:rPr lang="de-DE"/>
              <a:t>Mastertitelformat bearbeiten</a:t>
            </a:r>
          </a:p>
        </p:txBody>
      </p:sp>
      <p:sp>
        <p:nvSpPr>
          <p:cNvPr id="19" name="Inhaltsplatzhalt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rtlCol="0" anchor="ctr">
            <a:normAutofit/>
          </a:bodyPr>
          <a:lstStyle>
            <a:lvl1pPr marL="0" indent="0" algn="l">
              <a:lnSpc>
                <a:spcPct val="150000"/>
              </a:lnSpc>
              <a:buNone/>
              <a:defRPr lang="de-DE" sz="2400">
                <a:latin typeface="Gill Sans Nova Light" panose="020F0302020204030204" pitchFamily="34" charset="0"/>
                <a:cs typeface="Gill Sans Nova Light" panose="020F0302020204030204" pitchFamily="34" charset="0"/>
              </a:defRPr>
            </a:lvl1pPr>
            <a:lvl2pPr algn="l">
              <a:lnSpc>
                <a:spcPct val="150000"/>
              </a:lnSpc>
              <a:defRPr lang="de-DE" sz="2000">
                <a:latin typeface="Gill Sans Nova Light" panose="020F0302020204030204" pitchFamily="34" charset="0"/>
                <a:cs typeface="Gill Sans Nova Light" panose="020F0302020204030204" pitchFamily="34" charset="0"/>
              </a:defRPr>
            </a:lvl2pPr>
            <a:lvl3pPr algn="ctr">
              <a:defRPr lang="de-DE" sz="1600">
                <a:latin typeface="Gill Sans Nova Light" panose="020F0302020204030204" pitchFamily="34" charset="0"/>
                <a:cs typeface="Gill Sans Nova Light" panose="020F0302020204030204" pitchFamily="34" charset="0"/>
              </a:defRPr>
            </a:lvl3pPr>
            <a:lvl4pPr algn="ctr">
              <a:defRPr lang="de-DE" sz="1400">
                <a:latin typeface="Gill Sans Nova Light" panose="020F0302020204030204" pitchFamily="34" charset="0"/>
                <a:cs typeface="Gill Sans Nova Light" panose="020F0302020204030204" pitchFamily="34" charset="0"/>
              </a:defRPr>
            </a:lvl4pPr>
            <a:lvl5pPr algn="ctr">
              <a:defRPr lang="de-DE" sz="1400">
                <a:latin typeface="Gill Sans Nova Light" panose="020F0302020204030204" pitchFamily="34" charset="0"/>
                <a:cs typeface="Gill Sans Nova Light" panose="020F0302020204030204" pitchFamily="34" charset="0"/>
              </a:defRPr>
            </a:lvl5pPr>
          </a:lstStyle>
          <a:p>
            <a:pPr lvl="0" rtl="0"/>
            <a:r>
              <a:rPr lang="de-DE"/>
              <a:t>Mastertextformat bearbeiten</a:t>
            </a:r>
          </a:p>
          <a:p>
            <a:pPr lvl="1" rtl="0"/>
            <a:r>
              <a:rPr lang="de-DE"/>
              <a:t>Zweite Ebene</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stStyle>
          <a:p>
            <a:pPr algn="ctr" rtl="0"/>
            <a:endParaRPr lang="de-DE" dirty="0"/>
          </a:p>
        </p:txBody>
      </p:sp>
      <p:sp>
        <p:nvSpPr>
          <p:cNvPr id="10" name="Rechteck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stStyle>
          <a:p>
            <a:pPr algn="ctr" rtl="0"/>
            <a:endParaRPr lang="de-DE" dirty="0"/>
          </a:p>
        </p:txBody>
      </p:sp>
      <p:pic>
        <p:nvPicPr>
          <p:cNvPr id="11" name="Bild 10" descr="Ein Bild mit einem Weichtier, Insekt&#10;&#10;Automatisch generierte Beschreibung">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el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rtlCol="0"/>
          <a:lstStyle>
            <a:lvl1pPr algn="ctr">
              <a:defRPr lang="de-DE"/>
            </a:lvl1pPr>
          </a:lstStyle>
          <a:p>
            <a:pPr rtl="0"/>
            <a:r>
              <a:rPr lang="de-DE"/>
              <a:t>Mastertitelformat bearbeiten</a:t>
            </a:r>
          </a:p>
        </p:txBody>
      </p:sp>
      <p:sp>
        <p:nvSpPr>
          <p:cNvPr id="3" name="Inhaltsplatzhalt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rtlCol="0"/>
          <a:lstStyle>
            <a:defPPr>
              <a:defRPr lang="de-DE"/>
            </a:def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p>
        </p:txBody>
      </p:sp>
      <p:sp>
        <p:nvSpPr>
          <p:cNvPr id="4" name="Inhaltsplatzhalt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rtlCol="0"/>
          <a:lstStyle>
            <a:defPPr>
              <a:defRPr lang="de-DE"/>
            </a:def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p>
        </p:txBody>
      </p:sp>
      <p:sp>
        <p:nvSpPr>
          <p:cNvPr id="5" name="Fußzeilenplatzhalt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rtlCol="0"/>
          <a:lstStyle>
            <a:defPPr>
              <a:defRPr lang="de-DE"/>
            </a:defPPr>
          </a:lstStyle>
          <a:p>
            <a:pPr rtl="0"/>
            <a:r>
              <a:rPr lang="de-DE"/>
              <a:t>Präsentationstitel</a:t>
            </a:r>
            <a:endParaRPr lang="de-DE" dirty="0"/>
          </a:p>
        </p:txBody>
      </p:sp>
      <p:sp>
        <p:nvSpPr>
          <p:cNvPr id="8" name="Foliennummernplatzhalt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rtlCol="0"/>
          <a:lstStyle>
            <a:defPPr>
              <a:defRPr lang="de-DE"/>
            </a:defPPr>
          </a:lstStyle>
          <a:p>
            <a:pPr rtl="0"/>
            <a:fld id="{294A09A9-5501-47C1-A89A-A340965A2BE2}" type="slidenum">
              <a:rPr lang="de-DE" smtClean="0"/>
              <a:pPr rtl="0"/>
              <a:t>‹Nr.›</a:t>
            </a:fld>
            <a:endParaRPr lang="de-DE"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stStyle>
          <a:p>
            <a:pPr algn="ctr" rtl="0"/>
            <a:endParaRPr lang="de-DE" dirty="0"/>
          </a:p>
        </p:txBody>
      </p:sp>
      <p:sp>
        <p:nvSpPr>
          <p:cNvPr id="6" name="Rechteck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stStyle>
          <a:p>
            <a:pPr algn="ctr" rtl="0"/>
            <a:endParaRPr lang="de-DE" dirty="0"/>
          </a:p>
        </p:txBody>
      </p:sp>
      <p:pic>
        <p:nvPicPr>
          <p:cNvPr id="7" name="Bild 6" descr="Ein Bild mit einem Weichtier, Insekt&#10;&#10;Automatisch generierte Beschreibung">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el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rtlCol="0"/>
          <a:lstStyle>
            <a:lvl1pPr algn="ctr">
              <a:defRPr lang="de-DE"/>
            </a:lvl1pPr>
          </a:lstStyle>
          <a:p>
            <a:pPr rtl="0"/>
            <a:r>
              <a:rPr lang="de-DE"/>
              <a:t>Mastertitelformat bearbeiten</a:t>
            </a:r>
          </a:p>
        </p:txBody>
      </p:sp>
      <p:sp>
        <p:nvSpPr>
          <p:cNvPr id="4" name="Fußzeilenplatzhalt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lstStyle>
            <a:defPPr>
              <a:defRPr lang="de-DE"/>
            </a:defPPr>
          </a:lstStyle>
          <a:p>
            <a:pPr rtl="0"/>
            <a:r>
              <a:rPr lang="de-DE"/>
              <a:t>Titel der Präsentation</a:t>
            </a:r>
            <a:endParaRPr lang="de-DE" dirty="0"/>
          </a:p>
        </p:txBody>
      </p:sp>
      <p:sp>
        <p:nvSpPr>
          <p:cNvPr id="5" name="Foliennummernplatzhalt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lstStyle>
            <a:defPPr>
              <a:defRPr lang="de-DE"/>
            </a:defPPr>
          </a:lstStyle>
          <a:p>
            <a:pPr rtl="0"/>
            <a:fld id="{294A09A9-5501-47C1-A89A-A340965A2BE2}" type="slidenum">
              <a:rPr lang="de-DE" smtClean="0"/>
              <a:t>‹Nr.›</a:t>
            </a:fld>
            <a:endParaRPr lang="de-DE"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r">
    <p:bg>
      <p:bgPr>
        <a:solidFill>
          <a:schemeClr val="tx2"/>
        </a:solidFill>
        <a:effectLst/>
      </p:bgPr>
    </p:bg>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rtlCol="0"/>
          <a:lstStyle>
            <a:defPPr>
              <a:defRPr lang="de-DE"/>
            </a:defPPr>
          </a:lstStyle>
          <a:p>
            <a:pPr rtl="0"/>
            <a:r>
              <a:rPr lang="de-DE"/>
              <a:t>Titel der Präsentation</a:t>
            </a:r>
            <a:endParaRPr lang="de-DE" dirty="0"/>
          </a:p>
        </p:txBody>
      </p:sp>
      <p:sp>
        <p:nvSpPr>
          <p:cNvPr id="4" name="Foliennummernplatzhalt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rtlCol="0"/>
          <a:lstStyle>
            <a:defPPr>
              <a:defRPr lang="de-DE"/>
            </a:defPPr>
          </a:lstStyle>
          <a:p>
            <a:pPr rtl="0"/>
            <a:fld id="{294A09A9-5501-47C1-A89A-A340965A2BE2}" type="slidenum">
              <a:rPr lang="de-DE" smtClean="0"/>
              <a:t>‹Nr.›</a:t>
            </a:fld>
            <a:endParaRPr lang="de-DE"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rtlCol="0" anchor="b"/>
          <a:lstStyle>
            <a:lvl1pPr>
              <a:defRPr lang="de-DE" sz="3200"/>
            </a:lvl1pPr>
          </a:lstStyle>
          <a:p>
            <a:pPr rtl="0"/>
            <a:r>
              <a:rPr lang="de-DE"/>
              <a:t>Mastertitelformat bearbeiten</a:t>
            </a:r>
          </a:p>
        </p:txBody>
      </p:sp>
      <p:sp>
        <p:nvSpPr>
          <p:cNvPr id="3" name="Inhaltsplatzhalt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rtlCol="0"/>
          <a:lstStyle>
            <a:lvl1pPr>
              <a:defRPr lang="de-DE" sz="3200"/>
            </a:lvl1pPr>
            <a:lvl2pPr>
              <a:defRPr lang="de-DE" sz="2800"/>
            </a:lvl2pPr>
            <a:lvl3pPr>
              <a:defRPr lang="de-DE" sz="2400"/>
            </a:lvl3pPr>
            <a:lvl4pPr>
              <a:defRPr lang="de-DE" sz="2000"/>
            </a:lvl4pPr>
            <a:lvl5pPr>
              <a:defRPr lang="de-DE" sz="2000"/>
            </a:lvl5pPr>
            <a:lvl6pPr>
              <a:defRPr lang="de-DE" sz="2000"/>
            </a:lvl6pPr>
            <a:lvl7pPr>
              <a:defRPr lang="de-DE" sz="2000"/>
            </a:lvl7pPr>
            <a:lvl8pPr>
              <a:defRPr lang="de-DE" sz="2000"/>
            </a:lvl8pPr>
            <a:lvl9pPr>
              <a:defRPr lang="de-DE" sz="200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p>
        </p:txBody>
      </p:sp>
      <p:sp>
        <p:nvSpPr>
          <p:cNvPr id="4" name="Textplatzhalt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rtlCol="0"/>
          <a:lstStyle>
            <a:lvl1pPr marL="0" indent="0">
              <a:buNone/>
              <a:defRPr lang="de-DE" sz="1600"/>
            </a:lvl1pPr>
            <a:lvl2pPr marL="457200" indent="0">
              <a:buNone/>
              <a:defRPr lang="de-DE" sz="1400"/>
            </a:lvl2pPr>
            <a:lvl3pPr marL="914400" indent="0">
              <a:buNone/>
              <a:defRPr lang="de-DE" sz="1200"/>
            </a:lvl3pPr>
            <a:lvl4pPr marL="1371600" indent="0">
              <a:buNone/>
              <a:defRPr lang="de-DE" sz="1000"/>
            </a:lvl4pPr>
            <a:lvl5pPr marL="1828800" indent="0">
              <a:buNone/>
              <a:defRPr lang="de-DE" sz="1000"/>
            </a:lvl5pPr>
            <a:lvl6pPr marL="2286000" indent="0">
              <a:buNone/>
              <a:defRPr lang="de-DE" sz="1000"/>
            </a:lvl6pPr>
            <a:lvl7pPr marL="2743200" indent="0">
              <a:buNone/>
              <a:defRPr lang="de-DE" sz="1000"/>
            </a:lvl7pPr>
            <a:lvl8pPr marL="3200400" indent="0">
              <a:buNone/>
              <a:defRPr lang="de-DE" sz="1000"/>
            </a:lvl8pPr>
            <a:lvl9pPr marL="3657600" indent="0">
              <a:buNone/>
              <a:defRPr lang="de-DE" sz="1000"/>
            </a:lvl9pPr>
          </a:lstStyle>
          <a:p>
            <a:pPr lvl="0" rtl="0"/>
            <a:r>
              <a:rPr lang="de-DE"/>
              <a:t>Mastertextformat bearbeiten</a:t>
            </a:r>
          </a:p>
        </p:txBody>
      </p:sp>
      <p:sp>
        <p:nvSpPr>
          <p:cNvPr id="6" name="Fußzeilenplatzhalt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rtlCol="0"/>
          <a:lstStyle>
            <a:defPPr>
              <a:defRPr lang="de-DE"/>
            </a:defPPr>
          </a:lstStyle>
          <a:p>
            <a:pPr rtl="0"/>
            <a:r>
              <a:rPr lang="de-DE"/>
              <a:t>Präsentationstitel</a:t>
            </a:r>
            <a:endParaRPr lang="de-DE" dirty="0"/>
          </a:p>
        </p:txBody>
      </p:sp>
      <p:sp>
        <p:nvSpPr>
          <p:cNvPr id="7" name="Foliennummernplatzhalt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rtlCol="0"/>
          <a:lstStyle>
            <a:defPPr>
              <a:defRPr lang="de-DE"/>
            </a:defPPr>
          </a:lstStyle>
          <a:p>
            <a:pPr rtl="0"/>
            <a:fld id="{294A09A9-5501-47C1-A89A-A340965A2BE2}" type="slidenum">
              <a:rPr lang="de-DE" smtClean="0"/>
              <a:t>‹Nr.›</a:t>
            </a:fld>
            <a:endParaRPr lang="de-DE"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rtlCol="0" anchor="b"/>
          <a:lstStyle>
            <a:lvl1pPr>
              <a:defRPr lang="de-DE" sz="3200"/>
            </a:lvl1pPr>
          </a:lstStyle>
          <a:p>
            <a:pPr rtl="0"/>
            <a:r>
              <a:rPr lang="de-DE"/>
              <a:t>Mastertitelformat bearbeiten</a:t>
            </a:r>
          </a:p>
        </p:txBody>
      </p:sp>
      <p:sp>
        <p:nvSpPr>
          <p:cNvPr id="3" name="Bildplatzhalt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rtlCol="0"/>
          <a:lstStyle>
            <a:lvl1pPr marL="0" indent="0">
              <a:buNone/>
              <a:defRPr lang="de-DE" sz="3200"/>
            </a:lvl1pPr>
            <a:lvl2pPr marL="457200" indent="0">
              <a:buNone/>
              <a:defRPr lang="de-DE" sz="2800"/>
            </a:lvl2pPr>
            <a:lvl3pPr marL="914400" indent="0">
              <a:buNone/>
              <a:defRPr lang="de-DE" sz="2400"/>
            </a:lvl3pPr>
            <a:lvl4pPr marL="1371600" indent="0">
              <a:buNone/>
              <a:defRPr lang="de-DE" sz="2000"/>
            </a:lvl4pPr>
            <a:lvl5pPr marL="1828800" indent="0">
              <a:buNone/>
              <a:defRPr lang="de-DE" sz="2000"/>
            </a:lvl5pPr>
            <a:lvl6pPr marL="2286000" indent="0">
              <a:buNone/>
              <a:defRPr lang="de-DE" sz="2000"/>
            </a:lvl6pPr>
            <a:lvl7pPr marL="2743200" indent="0">
              <a:buNone/>
              <a:defRPr lang="de-DE" sz="2000"/>
            </a:lvl7pPr>
            <a:lvl8pPr marL="3200400" indent="0">
              <a:buNone/>
              <a:defRPr lang="de-DE" sz="2000"/>
            </a:lvl8pPr>
            <a:lvl9pPr marL="3657600" indent="0">
              <a:buNone/>
              <a:defRPr lang="de-DE" sz="2000"/>
            </a:lvl9pPr>
          </a:lstStyle>
          <a:p>
            <a:pPr rtl="0"/>
            <a:r>
              <a:rPr lang="de-DE"/>
              <a:t>Bild durch Klicken auf Symbol hinzufügen</a:t>
            </a:r>
            <a:endParaRPr lang="de-DE" dirty="0"/>
          </a:p>
        </p:txBody>
      </p:sp>
      <p:sp>
        <p:nvSpPr>
          <p:cNvPr id="4" name="Textplatzhalt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rtlCol="0"/>
          <a:lstStyle>
            <a:lvl1pPr marL="0" indent="0">
              <a:buNone/>
              <a:defRPr lang="de-DE" sz="1600"/>
            </a:lvl1pPr>
            <a:lvl2pPr marL="457200" indent="0">
              <a:buNone/>
              <a:defRPr lang="de-DE" sz="1400"/>
            </a:lvl2pPr>
            <a:lvl3pPr marL="914400" indent="0">
              <a:buNone/>
              <a:defRPr lang="de-DE" sz="1200"/>
            </a:lvl3pPr>
            <a:lvl4pPr marL="1371600" indent="0">
              <a:buNone/>
              <a:defRPr lang="de-DE" sz="1000"/>
            </a:lvl4pPr>
            <a:lvl5pPr marL="1828800" indent="0">
              <a:buNone/>
              <a:defRPr lang="de-DE" sz="1000"/>
            </a:lvl5pPr>
            <a:lvl6pPr marL="2286000" indent="0">
              <a:buNone/>
              <a:defRPr lang="de-DE" sz="1000"/>
            </a:lvl6pPr>
            <a:lvl7pPr marL="2743200" indent="0">
              <a:buNone/>
              <a:defRPr lang="de-DE" sz="1000"/>
            </a:lvl7pPr>
            <a:lvl8pPr marL="3200400" indent="0">
              <a:buNone/>
              <a:defRPr lang="de-DE" sz="1000"/>
            </a:lvl8pPr>
            <a:lvl9pPr marL="3657600" indent="0">
              <a:buNone/>
              <a:defRPr lang="de-DE" sz="1000"/>
            </a:lvl9pPr>
          </a:lstStyle>
          <a:p>
            <a:pPr lvl="0" rtl="0"/>
            <a:r>
              <a:rPr lang="de-DE"/>
              <a:t>Mastertextformat bearbeiten</a:t>
            </a:r>
          </a:p>
        </p:txBody>
      </p:sp>
      <p:sp>
        <p:nvSpPr>
          <p:cNvPr id="6" name="Fußzeilenplatzhalt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rtlCol="0"/>
          <a:lstStyle>
            <a:defPPr>
              <a:defRPr lang="de-DE"/>
            </a:defPPr>
          </a:lstStyle>
          <a:p>
            <a:pPr rtl="0"/>
            <a:r>
              <a:rPr lang="de-DE"/>
              <a:t>Präsentationstitel</a:t>
            </a:r>
            <a:endParaRPr lang="de-DE" dirty="0"/>
          </a:p>
        </p:txBody>
      </p:sp>
      <p:sp>
        <p:nvSpPr>
          <p:cNvPr id="7" name="Foliennummernplatzhalt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rtlCol="0"/>
          <a:lstStyle>
            <a:defPPr>
              <a:defRPr lang="de-DE"/>
            </a:defPPr>
          </a:lstStyle>
          <a:p>
            <a:pPr rtl="0"/>
            <a:fld id="{294A09A9-5501-47C1-A89A-A340965A2BE2}" type="slidenum">
              <a:rPr lang="de-DE" smtClean="0"/>
              <a:t>‹Nr.›</a:t>
            </a:fld>
            <a:endParaRPr lang="de-DE"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Vergleich">
    <p:spTree>
      <p:nvGrpSpPr>
        <p:cNvPr id="1" name=""/>
        <p:cNvGrpSpPr/>
        <p:nvPr/>
      </p:nvGrpSpPr>
      <p:grpSpPr>
        <a:xfrm>
          <a:off x="0" y="0"/>
          <a:ext cx="0" cy="0"/>
          <a:chOff x="0" y="0"/>
          <a:chExt cx="0" cy="0"/>
        </a:xfrm>
      </p:grpSpPr>
      <p:pic>
        <p:nvPicPr>
          <p:cNvPr id="4" name="Bild 3" descr="Ein Bild mit Textilien&#10;&#10;Automatisch generierte Beschreibung">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hteck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stStyle>
          <a:p>
            <a:pPr algn="ctr" rtl="0"/>
            <a:endParaRPr lang="de-DE" dirty="0"/>
          </a:p>
        </p:txBody>
      </p:sp>
      <p:pic>
        <p:nvPicPr>
          <p:cNvPr id="13" name="Bild 12" descr="Eine Gruppe von Blumen&#10;&#10;Die Beschreibung wurde automatisch mit geringem Zuverlässigkeitsgrad generiert">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el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rtlCol="0"/>
          <a:lstStyle>
            <a:defPPr>
              <a:defRPr lang="de-DE"/>
            </a:defPPr>
          </a:lstStyle>
          <a:p>
            <a:pPr rtl="0"/>
            <a:r>
              <a:rPr lang="de-DE"/>
              <a:t>Mastertitelformat bearbeiten</a:t>
            </a:r>
          </a:p>
        </p:txBody>
      </p:sp>
      <p:sp>
        <p:nvSpPr>
          <p:cNvPr id="8" name="Fußzeilenplatzhalt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de-DE"/>
            </a:defPPr>
          </a:lstStyle>
          <a:p>
            <a:pPr rtl="0"/>
            <a:r>
              <a:rPr lang="de-DE"/>
              <a:t>Titel der Präsentation</a:t>
            </a:r>
            <a:endParaRPr lang="de-DE" dirty="0"/>
          </a:p>
        </p:txBody>
      </p:sp>
      <p:sp>
        <p:nvSpPr>
          <p:cNvPr id="9" name="Foliennummernplatzhalt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de-DE"/>
            </a:defPPr>
          </a:lstStyle>
          <a:p>
            <a:pPr rtl="0"/>
            <a:fld id="{294A09A9-5501-47C1-A89A-A340965A2BE2}" type="slidenum">
              <a:rPr lang="de-DE" smtClean="0"/>
              <a:t>‹Nr.›</a:t>
            </a:fld>
            <a:endParaRPr lang="de-DE" dirty="0"/>
          </a:p>
        </p:txBody>
      </p:sp>
      <p:sp>
        <p:nvSpPr>
          <p:cNvPr id="32" name="Inhaltsplatzhalt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rtlCol="0">
            <a:normAutofit/>
          </a:bodyPr>
          <a:lstStyle>
            <a:lvl1pPr marL="0" indent="0">
              <a:lnSpc>
                <a:spcPct val="150000"/>
              </a:lnSpc>
              <a:buClr>
                <a:srgbClr val="73292A"/>
              </a:buClr>
              <a:buNone/>
              <a:defRPr lang="de-DE" sz="2400"/>
            </a:lvl1pPr>
            <a:lvl2pPr marL="228600">
              <a:buClr>
                <a:srgbClr val="73292A"/>
              </a:buClr>
              <a:defRPr lang="de-DE" sz="2000"/>
            </a:lvl2pPr>
            <a:lvl3pPr marL="685800">
              <a:buClr>
                <a:srgbClr val="73292A"/>
              </a:buClr>
              <a:defRPr lang="de-DE" sz="1800"/>
            </a:lvl3pPr>
            <a:lvl4pPr marL="1143000">
              <a:buClr>
                <a:srgbClr val="73292A"/>
              </a:buClr>
              <a:defRPr lang="de-DE" sz="1600"/>
            </a:lvl4pPr>
            <a:lvl5pPr marL="1600200">
              <a:buClr>
                <a:srgbClr val="73292A"/>
              </a:buClr>
              <a:defRPr lang="de-DE" sz="1600"/>
            </a:lvl5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p>
        </p:txBody>
      </p:sp>
      <p:pic>
        <p:nvPicPr>
          <p:cNvPr id="6" name="Bild 5" descr="Ein Bild mit Blume, Pflanze&#10;&#10;Automatisch generierte Beschreibung">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platzhalt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rtlCol="0" anchor="ctr">
            <a:normAutofit/>
          </a:bodyPr>
          <a:lstStyle>
            <a:lvl1pPr marL="0" indent="0" algn="ctr">
              <a:spcBef>
                <a:spcPts val="0"/>
              </a:spcBef>
              <a:buNone/>
              <a:defRPr lang="de-DE" sz="30000">
                <a:solidFill>
                  <a:schemeClr val="bg1"/>
                </a:solidFill>
                <a:latin typeface="+mj-lt"/>
              </a:defRPr>
            </a:lvl1pPr>
          </a:lstStyle>
          <a:p>
            <a:pPr lvl="0" rtl="0"/>
            <a:r>
              <a:rPr lang="de-DE"/>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bg>
      <p:bgPr>
        <a:solidFill>
          <a:schemeClr val="tx2"/>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stStyle>
          <a:p>
            <a:pPr algn="ctr" rtl="0"/>
            <a:endParaRPr lang="de-DE" dirty="0">
              <a:solidFill>
                <a:schemeClr val="bg1"/>
              </a:solidFill>
            </a:endParaRPr>
          </a:p>
        </p:txBody>
      </p:sp>
      <p:sp>
        <p:nvSpPr>
          <p:cNvPr id="9" name="Rechteck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stStyle>
          <a:p>
            <a:pPr algn="ctr" rtl="0"/>
            <a:endParaRPr lang="de-DE" dirty="0"/>
          </a:p>
        </p:txBody>
      </p:sp>
      <p:pic>
        <p:nvPicPr>
          <p:cNvPr id="11" name="Bild 10" descr="Ein Bild mit einem Weichtier, Insekt&#10;&#10;Automatisch generierte Beschreibung">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Bild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el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rtlCol="0"/>
          <a:lstStyle>
            <a:lvl1pPr algn="ctr">
              <a:defRPr lang="de-DE">
                <a:latin typeface="Baskerville" panose="02020502070401020303" pitchFamily="18" charset="0"/>
                <a:ea typeface="Baskerville" panose="02020502070401020303" pitchFamily="18" charset="0"/>
              </a:defRPr>
            </a:lvl1pPr>
          </a:lstStyle>
          <a:p>
            <a:pPr rtl="0"/>
            <a:r>
              <a:rPr lang="de-DE"/>
              <a:t>Mastertitelformat bearbeiten</a:t>
            </a:r>
          </a:p>
        </p:txBody>
      </p:sp>
      <p:sp>
        <p:nvSpPr>
          <p:cNvPr id="3" name="Inhaltsplatzhalt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rtlCol="0">
            <a:normAutofit/>
          </a:bodyPr>
          <a:lstStyle>
            <a:lvl1pPr marL="0" indent="0" algn="ctr">
              <a:lnSpc>
                <a:spcPct val="100000"/>
              </a:lnSpc>
              <a:buNone/>
              <a:defRPr lang="de-DE" sz="2000">
                <a:latin typeface="Gill Sans Nova Light" panose="020F0302020204030204" pitchFamily="34" charset="0"/>
                <a:cs typeface="Gill Sans Nova Light" panose="020F0302020204030204" pitchFamily="34" charset="0"/>
              </a:defRPr>
            </a:lvl1pPr>
            <a:lvl2pPr algn="ctr">
              <a:lnSpc>
                <a:spcPct val="100000"/>
              </a:lnSpc>
              <a:defRPr lang="de-DE" sz="1800">
                <a:latin typeface="Gill Sans Nova Light" panose="020F0302020204030204" pitchFamily="34" charset="0"/>
                <a:cs typeface="Gill Sans Nova Light" panose="020F0302020204030204" pitchFamily="34" charset="0"/>
              </a:defRPr>
            </a:lvl2pPr>
            <a:lvl3pPr algn="ctr">
              <a:defRPr lang="de-DE" sz="1600">
                <a:latin typeface="Gill Sans Nova Light" panose="020F0302020204030204" pitchFamily="34" charset="0"/>
                <a:cs typeface="Gill Sans Nova Light" panose="020F0302020204030204" pitchFamily="34" charset="0"/>
              </a:defRPr>
            </a:lvl3pPr>
            <a:lvl4pPr algn="ctr">
              <a:defRPr lang="de-DE" sz="1400">
                <a:latin typeface="Gill Sans Nova Light" panose="020F0302020204030204" pitchFamily="34" charset="0"/>
                <a:cs typeface="Gill Sans Nova Light" panose="020F0302020204030204" pitchFamily="34" charset="0"/>
              </a:defRPr>
            </a:lvl4pPr>
            <a:lvl5pPr algn="ctr">
              <a:defRPr lang="de-DE" sz="1400">
                <a:latin typeface="Gill Sans Nova Light" panose="020F0302020204030204" pitchFamily="34" charset="0"/>
                <a:cs typeface="Gill Sans Nova Light" panose="020F0302020204030204" pitchFamily="34" charset="0"/>
              </a:defRPr>
            </a:lvl5pPr>
          </a:lstStyle>
          <a:p>
            <a:pPr lvl="0" rtl="0"/>
            <a:r>
              <a:rPr lang="de-DE"/>
              <a:t>Mastertextformat bearbeiten</a:t>
            </a:r>
          </a:p>
          <a:p>
            <a:pPr lvl="1" rtl="0"/>
            <a:r>
              <a:rPr lang="de-DE"/>
              <a:t>Zweite Ebene</a:t>
            </a:r>
          </a:p>
        </p:txBody>
      </p:sp>
      <p:sp>
        <p:nvSpPr>
          <p:cNvPr id="14" name="Fußzeilenplatzhalt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rtlCol="0"/>
          <a:lstStyle>
            <a:defPPr>
              <a:defRPr lang="de-DE"/>
            </a:defPPr>
          </a:lstStyle>
          <a:p>
            <a:pPr rtl="0"/>
            <a:r>
              <a:rPr lang="de-DE"/>
              <a:t>Präsentationstitel</a:t>
            </a:r>
            <a:endParaRPr lang="de-DE" dirty="0"/>
          </a:p>
        </p:txBody>
      </p:sp>
      <p:sp>
        <p:nvSpPr>
          <p:cNvPr id="15" name="Foliennummernplatzhalt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rtlCol="0"/>
          <a:lstStyle>
            <a:defPPr>
              <a:defRPr lang="de-DE"/>
            </a:defPPr>
          </a:lstStyle>
          <a:p>
            <a:pPr rtl="0"/>
            <a:fld id="{294A09A9-5501-47C1-A89A-A340965A2BE2}" type="slidenum">
              <a:rPr lang="de-DE" smtClean="0"/>
              <a:pPr rtl="0"/>
              <a:t>‹Nr.›</a:t>
            </a:fld>
            <a:endParaRPr lang="de-DE"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überschrift">
    <p:bg>
      <p:bgPr>
        <a:solidFill>
          <a:schemeClr val="tx2"/>
        </a:solidFill>
        <a:effectLst/>
      </p:bgPr>
    </p:b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stStyle>
          <a:p>
            <a:pPr algn="ctr" rtl="0"/>
            <a:endParaRPr lang="de-DE" dirty="0"/>
          </a:p>
        </p:txBody>
      </p:sp>
      <p:pic>
        <p:nvPicPr>
          <p:cNvPr id="11" name="Bild 10" descr="Nahaufnahme einer Pflanze&#10;&#10;Die Beschreibung wurde automatisch mit geringem Zuverlässigkeitsgrad generiert">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Bild 8" descr="Ein Bild mit Bettzeug, Textilie&#10;&#10;Automatisch generierte Beschreibung">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hteck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stStyle>
          <a:p>
            <a:pPr algn="ctr" rtl="0"/>
            <a:endParaRPr lang="de-DE" dirty="0">
              <a:latin typeface="Gill Sans Light" panose="020B0302020104020203" pitchFamily="34" charset="-79"/>
              <a:cs typeface="Gill Sans Light" panose="020B0302020104020203" pitchFamily="34" charset="-79"/>
            </a:endParaRPr>
          </a:p>
        </p:txBody>
      </p:sp>
      <p:pic>
        <p:nvPicPr>
          <p:cNvPr id="15" name="Bild 14" descr="Ein Bild mit Keramik, Porzellan&#10;&#10;Automatisch generierte Beschreibung">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Bild 16" descr="Ein Bild, das Text enthält&#10;&#10;Automatisch generierte Beschreibung">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el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rtlCol="0" anchor="b">
            <a:normAutofit/>
          </a:bodyPr>
          <a:lstStyle>
            <a:lvl1pPr algn="ctr">
              <a:defRPr lang="de-DE" sz="4400"/>
            </a:lvl1pPr>
          </a:lstStyle>
          <a:p>
            <a:pPr rtl="0"/>
            <a:r>
              <a:rPr lang="de-DE"/>
              <a:t>Mastertitelformat bearbeiten</a:t>
            </a:r>
          </a:p>
        </p:txBody>
      </p:sp>
      <p:sp>
        <p:nvSpPr>
          <p:cNvPr id="3" name="Textplatzhalt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rtlCol="0" anchor="ctr"/>
          <a:lstStyle>
            <a:lvl1pPr marL="0" indent="0" algn="ctr">
              <a:buNone/>
              <a:defRPr lang="de-DE" sz="2400">
                <a:solidFill>
                  <a:schemeClr val="tx1">
                    <a:tint val="75000"/>
                  </a:schemeClr>
                </a:solidFill>
              </a:defRPr>
            </a:lvl1pPr>
            <a:lvl2pPr marL="457200" indent="0">
              <a:buNone/>
              <a:defRPr lang="de-DE" sz="2000">
                <a:solidFill>
                  <a:schemeClr val="tx1">
                    <a:tint val="75000"/>
                  </a:schemeClr>
                </a:solidFill>
              </a:defRPr>
            </a:lvl2pPr>
            <a:lvl3pPr marL="914400" indent="0">
              <a:buNone/>
              <a:defRPr lang="de-DE" sz="1800">
                <a:solidFill>
                  <a:schemeClr val="tx1">
                    <a:tint val="75000"/>
                  </a:schemeClr>
                </a:solidFill>
              </a:defRPr>
            </a:lvl3pPr>
            <a:lvl4pPr marL="1371600" indent="0">
              <a:buNone/>
              <a:defRPr lang="de-DE" sz="1600">
                <a:solidFill>
                  <a:schemeClr val="tx1">
                    <a:tint val="75000"/>
                  </a:schemeClr>
                </a:solidFill>
              </a:defRPr>
            </a:lvl4pPr>
            <a:lvl5pPr marL="1828800" indent="0">
              <a:buNone/>
              <a:defRPr lang="de-DE" sz="1600">
                <a:solidFill>
                  <a:schemeClr val="tx1">
                    <a:tint val="75000"/>
                  </a:schemeClr>
                </a:solidFill>
              </a:defRPr>
            </a:lvl5pPr>
            <a:lvl6pPr marL="2286000" indent="0">
              <a:buNone/>
              <a:defRPr lang="de-DE" sz="1600">
                <a:solidFill>
                  <a:schemeClr val="tx1">
                    <a:tint val="75000"/>
                  </a:schemeClr>
                </a:solidFill>
              </a:defRPr>
            </a:lvl6pPr>
            <a:lvl7pPr marL="2743200" indent="0">
              <a:buNone/>
              <a:defRPr lang="de-DE" sz="1600">
                <a:solidFill>
                  <a:schemeClr val="tx1">
                    <a:tint val="75000"/>
                  </a:schemeClr>
                </a:solidFill>
              </a:defRPr>
            </a:lvl7pPr>
            <a:lvl8pPr marL="3200400" indent="0">
              <a:buNone/>
              <a:defRPr lang="de-DE" sz="1600">
                <a:solidFill>
                  <a:schemeClr val="tx1">
                    <a:tint val="75000"/>
                  </a:schemeClr>
                </a:solidFill>
              </a:defRPr>
            </a:lvl8pPr>
            <a:lvl9pPr marL="3657600" indent="0">
              <a:buNone/>
              <a:defRPr lang="de-DE" sz="1600">
                <a:solidFill>
                  <a:schemeClr val="tx1">
                    <a:tint val="75000"/>
                  </a:schemeClr>
                </a:solidFill>
              </a:defRPr>
            </a:lvl9pPr>
          </a:lstStyle>
          <a:p>
            <a:pPr lvl="0" rtl="0"/>
            <a:r>
              <a:rPr lang="de-DE"/>
              <a:t>Mastertextformat bearbeiten</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rtlCol="0"/>
          <a:lstStyle>
            <a:lvl1pPr algn="ctr">
              <a:defRPr lang="de-DE">
                <a:latin typeface="Baskerville" panose="02020502070401020303" pitchFamily="18" charset="0"/>
                <a:ea typeface="Baskerville" panose="02020502070401020303" pitchFamily="18" charset="0"/>
              </a:defRPr>
            </a:lvl1pPr>
          </a:lstStyle>
          <a:p>
            <a:pPr rtl="0"/>
            <a:r>
              <a:rPr lang="de-DE"/>
              <a:t>Mastertitelformat bearbeiten</a:t>
            </a:r>
          </a:p>
        </p:txBody>
      </p:sp>
      <p:sp>
        <p:nvSpPr>
          <p:cNvPr id="3" name="Inhaltsplatzhalt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rtlCol="0"/>
          <a:lstStyle>
            <a:lvl1pPr>
              <a:defRPr lang="de-DE">
                <a:latin typeface="Gill Sans Nova Light" panose="020F0302020204030204" pitchFamily="34" charset="0"/>
                <a:cs typeface="Gill Sans Nova Light" panose="020F0302020204030204" pitchFamily="34" charset="0"/>
              </a:defRPr>
            </a:lvl1pPr>
            <a:lvl2pPr>
              <a:defRPr lang="de-DE">
                <a:latin typeface="Gill Sans Nova Light" panose="020F0302020204030204" pitchFamily="34" charset="0"/>
                <a:cs typeface="Gill Sans Nova Light" panose="020F0302020204030204" pitchFamily="34" charset="0"/>
              </a:defRPr>
            </a:lvl2pPr>
            <a:lvl3pPr>
              <a:defRPr lang="de-DE">
                <a:latin typeface="Gill Sans Nova Light" panose="020F0302020204030204" pitchFamily="34" charset="0"/>
                <a:cs typeface="Gill Sans Nova Light" panose="020F0302020204030204" pitchFamily="34" charset="0"/>
              </a:defRPr>
            </a:lvl3pPr>
            <a:lvl4pPr>
              <a:defRPr lang="de-DE">
                <a:latin typeface="Gill Sans Nova Light" panose="020F0302020204030204" pitchFamily="34" charset="0"/>
                <a:cs typeface="Gill Sans Nova Light" panose="020F0302020204030204" pitchFamily="34" charset="0"/>
              </a:defRPr>
            </a:lvl4pPr>
            <a:lvl5pPr>
              <a:defRPr lang="de-DE">
                <a:latin typeface="Gill Sans Nova Light" panose="020F0302020204030204" pitchFamily="34" charset="0"/>
                <a:cs typeface="Gill Sans Nova Light" panose="020F0302020204030204" pitchFamily="34" charset="0"/>
              </a:defRPr>
            </a:lvl5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p>
        </p:txBody>
      </p:sp>
      <p:sp>
        <p:nvSpPr>
          <p:cNvPr id="6" name="Fußzeilenplatzhalt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defPPr>
              <a:defRPr lang="de-DE"/>
            </a:defPPr>
          </a:lstStyle>
          <a:p>
            <a:pPr rtl="0"/>
            <a:r>
              <a:rPr lang="de-DE"/>
              <a:t>Präsentationstitel</a:t>
            </a:r>
            <a:endParaRPr lang="de-DE" dirty="0"/>
          </a:p>
        </p:txBody>
      </p:sp>
      <p:sp>
        <p:nvSpPr>
          <p:cNvPr id="7" name="Foliennummernplatzhalt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defPPr>
              <a:defRPr lang="de-DE"/>
            </a:defPPr>
          </a:lstStyle>
          <a:p>
            <a:pPr rtl="0"/>
            <a:fld id="{294A09A9-5501-47C1-A89A-A340965A2BE2}" type="slidenum">
              <a:rPr lang="de-DE" smtClean="0"/>
              <a:pPr rtl="0"/>
              <a:t>‹Nr.›</a:t>
            </a:fld>
            <a:endParaRPr lang="de-DE"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grün">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rtlCol="0"/>
          <a:lstStyle>
            <a:lvl1pPr algn="ctr">
              <a:defRPr lang="de-DE">
                <a:latin typeface="Baskerville" panose="02020502070401020303" pitchFamily="18" charset="0"/>
                <a:ea typeface="Baskerville" panose="02020502070401020303" pitchFamily="18" charset="0"/>
              </a:defRPr>
            </a:lvl1pPr>
          </a:lstStyle>
          <a:p>
            <a:pPr rtl="0"/>
            <a:r>
              <a:rPr lang="de-DE"/>
              <a:t>Mastertitelformat bearbeiten</a:t>
            </a:r>
          </a:p>
        </p:txBody>
      </p:sp>
      <p:sp>
        <p:nvSpPr>
          <p:cNvPr id="3" name="Inhaltsplatzhalt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rtlCol="0"/>
          <a:lstStyle>
            <a:lvl1pPr>
              <a:defRPr lang="de-DE">
                <a:latin typeface="Gill Sans Nova Light" panose="020F0302020204030204" pitchFamily="34" charset="0"/>
                <a:cs typeface="Gill Sans Nova Light" panose="020F0302020204030204" pitchFamily="34" charset="0"/>
              </a:defRPr>
            </a:lvl1pPr>
            <a:lvl2pPr>
              <a:defRPr lang="de-DE">
                <a:latin typeface="Gill Sans Nova Light" panose="020F0302020204030204" pitchFamily="34" charset="0"/>
                <a:cs typeface="Gill Sans Nova Light" panose="020F0302020204030204" pitchFamily="34" charset="0"/>
              </a:defRPr>
            </a:lvl2pPr>
            <a:lvl3pPr>
              <a:defRPr lang="de-DE">
                <a:latin typeface="Gill Sans Nova Light" panose="020F0302020204030204" pitchFamily="34" charset="0"/>
                <a:cs typeface="Gill Sans Nova Light" panose="020F0302020204030204" pitchFamily="34" charset="0"/>
              </a:defRPr>
            </a:lvl3pPr>
            <a:lvl4pPr>
              <a:defRPr lang="de-DE">
                <a:latin typeface="Gill Sans Nova Light" panose="020F0302020204030204" pitchFamily="34" charset="0"/>
                <a:cs typeface="Gill Sans Nova Light" panose="020F0302020204030204" pitchFamily="34" charset="0"/>
              </a:defRPr>
            </a:lvl4pPr>
            <a:lvl5pPr>
              <a:defRPr lang="de-DE">
                <a:latin typeface="Gill Sans Nova Light" panose="020F0302020204030204" pitchFamily="34" charset="0"/>
                <a:cs typeface="Gill Sans Nova Light" panose="020F0302020204030204" pitchFamily="34" charset="0"/>
              </a:defRPr>
            </a:lvl5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p>
        </p:txBody>
      </p:sp>
      <p:sp>
        <p:nvSpPr>
          <p:cNvPr id="6" name="Fußzeilenplatzhalt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defPPr>
              <a:defRPr lang="de-DE"/>
            </a:defPPr>
          </a:lstStyle>
          <a:p>
            <a:pPr rtl="0"/>
            <a:r>
              <a:rPr lang="de-DE"/>
              <a:t>Präsentationstitel</a:t>
            </a:r>
            <a:endParaRPr lang="de-DE" dirty="0"/>
          </a:p>
        </p:txBody>
      </p:sp>
      <p:sp>
        <p:nvSpPr>
          <p:cNvPr id="7" name="Foliennummernplatzhalt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defPPr>
              <a:defRPr lang="de-DE"/>
            </a:defPPr>
          </a:lstStyle>
          <a:p>
            <a:pPr rtl="0"/>
            <a:fld id="{294A09A9-5501-47C1-A89A-A340965A2BE2}" type="slidenum">
              <a:rPr lang="de-DE" smtClean="0"/>
              <a:pPr rtl="0"/>
              <a:t>‹Nr.›</a:t>
            </a:fld>
            <a:endParaRPr lang="de-DE"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Abschnittsüberschrift">
    <p:bg>
      <p:bgPr>
        <a:solidFill>
          <a:schemeClr val="tx2"/>
        </a:solid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stStyle>
          <a:p>
            <a:pPr algn="ctr" rtl="0"/>
            <a:endParaRPr lang="de-DE" dirty="0"/>
          </a:p>
        </p:txBody>
      </p:sp>
      <p:pic>
        <p:nvPicPr>
          <p:cNvPr id="8" name="Bild 7" descr="Ein Bild mit Textilien&#10;&#10;Automatisch generierte Beschreibung">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hteck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stStyle>
          <a:p>
            <a:pPr algn="ctr" rtl="0"/>
            <a:endParaRPr lang="de-DE" dirty="0"/>
          </a:p>
        </p:txBody>
      </p:sp>
      <p:pic>
        <p:nvPicPr>
          <p:cNvPr id="16" name="Bild 15" descr="Ein Bild mit Blume, Pflanze&#10;&#10;Automatisch generierte Beschreibung">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Bild 18" descr="Ein Bild mit einem Weichtier, Insekt&#10;&#10;Automatisch generierte Beschreibung">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el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rtlCol="0" anchor="t">
            <a:normAutofit/>
          </a:bodyPr>
          <a:lstStyle>
            <a:lvl1pPr algn="ctr">
              <a:defRPr lang="de-DE" sz="4400"/>
            </a:lvl1pPr>
          </a:lstStyle>
          <a:p>
            <a:pPr rtl="0"/>
            <a:r>
              <a:rPr lang="de-DE"/>
              <a:t>Mastertitelformat bearbeiten</a:t>
            </a:r>
          </a:p>
        </p:txBody>
      </p:sp>
      <p:sp>
        <p:nvSpPr>
          <p:cNvPr id="3" name="Textplatzhalt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rtlCol="0" anchor="ctr"/>
          <a:lstStyle>
            <a:lvl1pPr marL="0" indent="0" algn="ctr">
              <a:buNone/>
              <a:defRPr lang="de-DE" sz="2400">
                <a:solidFill>
                  <a:schemeClr val="accent3"/>
                </a:solidFill>
              </a:defRPr>
            </a:lvl1pPr>
            <a:lvl2pPr marL="457200" indent="0">
              <a:buNone/>
              <a:defRPr lang="de-DE" sz="2000">
                <a:solidFill>
                  <a:schemeClr val="tx1">
                    <a:tint val="75000"/>
                  </a:schemeClr>
                </a:solidFill>
              </a:defRPr>
            </a:lvl2pPr>
            <a:lvl3pPr marL="914400" indent="0">
              <a:buNone/>
              <a:defRPr lang="de-DE" sz="1800">
                <a:solidFill>
                  <a:schemeClr val="tx1">
                    <a:tint val="75000"/>
                  </a:schemeClr>
                </a:solidFill>
              </a:defRPr>
            </a:lvl3pPr>
            <a:lvl4pPr marL="1371600" indent="0">
              <a:buNone/>
              <a:defRPr lang="de-DE" sz="1600">
                <a:solidFill>
                  <a:schemeClr val="tx1">
                    <a:tint val="75000"/>
                  </a:schemeClr>
                </a:solidFill>
              </a:defRPr>
            </a:lvl4pPr>
            <a:lvl5pPr marL="1828800" indent="0">
              <a:buNone/>
              <a:defRPr lang="de-DE" sz="1600">
                <a:solidFill>
                  <a:schemeClr val="tx1">
                    <a:tint val="75000"/>
                  </a:schemeClr>
                </a:solidFill>
              </a:defRPr>
            </a:lvl5pPr>
            <a:lvl6pPr marL="2286000" indent="0">
              <a:buNone/>
              <a:defRPr lang="de-DE" sz="1600">
                <a:solidFill>
                  <a:schemeClr val="tx1">
                    <a:tint val="75000"/>
                  </a:schemeClr>
                </a:solidFill>
              </a:defRPr>
            </a:lvl6pPr>
            <a:lvl7pPr marL="2743200" indent="0">
              <a:buNone/>
              <a:defRPr lang="de-DE" sz="1600">
                <a:solidFill>
                  <a:schemeClr val="tx1">
                    <a:tint val="75000"/>
                  </a:schemeClr>
                </a:solidFill>
              </a:defRPr>
            </a:lvl7pPr>
            <a:lvl8pPr marL="3200400" indent="0">
              <a:buNone/>
              <a:defRPr lang="de-DE" sz="1600">
                <a:solidFill>
                  <a:schemeClr val="tx1">
                    <a:tint val="75000"/>
                  </a:schemeClr>
                </a:solidFill>
              </a:defRPr>
            </a:lvl8pPr>
            <a:lvl9pPr marL="3657600" indent="0">
              <a:buNone/>
              <a:defRPr lang="de-DE" sz="1600">
                <a:solidFill>
                  <a:schemeClr val="tx1">
                    <a:tint val="75000"/>
                  </a:schemeClr>
                </a:solidFill>
              </a:defRPr>
            </a:lvl9pPr>
          </a:lstStyle>
          <a:p>
            <a:pPr lvl="0" rtl="0"/>
            <a:r>
              <a:rPr lang="de-DE"/>
              <a:t>Mastertextformat bearbeiten</a:t>
            </a:r>
          </a:p>
        </p:txBody>
      </p:sp>
      <p:sp>
        <p:nvSpPr>
          <p:cNvPr id="27" name="Textplatzhalt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rtlCol="0">
            <a:noAutofit/>
          </a:bodyPr>
          <a:lstStyle>
            <a:lvl1pPr marL="0" indent="0">
              <a:buNone/>
              <a:defRPr lang="de-DE" sz="14000" b="1">
                <a:solidFill>
                  <a:schemeClr val="tx2"/>
                </a:solidFill>
                <a:latin typeface="+mj-lt"/>
              </a:defRPr>
            </a:lvl1pPr>
          </a:lstStyle>
          <a:p>
            <a:pPr lvl="0" rtl="0"/>
            <a:r>
              <a:rPr lang="de-DE"/>
              <a:t>”</a:t>
            </a:r>
          </a:p>
        </p:txBody>
      </p:sp>
      <p:sp>
        <p:nvSpPr>
          <p:cNvPr id="28" name="Textplatzhalt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rtlCol="0">
            <a:noAutofit/>
          </a:bodyPr>
          <a:lstStyle>
            <a:lvl1pPr marL="0" indent="0">
              <a:buNone/>
              <a:defRPr lang="de-DE" sz="14000" b="1">
                <a:solidFill>
                  <a:schemeClr val="tx2"/>
                </a:solidFill>
                <a:latin typeface="+mj-lt"/>
              </a:defRPr>
            </a:lvl1pPr>
          </a:lstStyle>
          <a:p>
            <a:pPr lvl="0" rtl="0"/>
            <a:r>
              <a:rPr lang="de-DE"/>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nutzerdefiniertes Layout">
    <p:bg>
      <p:bgPr>
        <a:solidFill>
          <a:schemeClr val="tx2"/>
        </a:solid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stStyle>
          <a:p>
            <a:pPr algn="ctr" rtl="0"/>
            <a:endParaRPr lang="de-DE" dirty="0"/>
          </a:p>
        </p:txBody>
      </p:sp>
      <p:sp>
        <p:nvSpPr>
          <p:cNvPr id="8" name="Rechteck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stStyle>
          <a:p>
            <a:pPr algn="ctr" rtl="0"/>
            <a:endParaRPr lang="de-DE" dirty="0"/>
          </a:p>
        </p:txBody>
      </p:sp>
      <p:pic>
        <p:nvPicPr>
          <p:cNvPr id="10" name="Bild 9" descr="Ein Bild mit einem Weichtier, Insekt&#10;&#10;Automatisch generierte Beschreibung">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el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lang="de-DE"/>
            </a:lvl1pPr>
          </a:lstStyle>
          <a:p>
            <a:pPr rtl="0"/>
            <a:r>
              <a:rPr lang="de-DE"/>
              <a:t>Mastertitelformat bearbeiten</a:t>
            </a:r>
          </a:p>
        </p:txBody>
      </p:sp>
      <p:sp>
        <p:nvSpPr>
          <p:cNvPr id="22" name="Bildplatzhalt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rtlCol="0" anchor="ctr">
            <a:normAutofit/>
          </a:bodyPr>
          <a:lstStyle>
            <a:lvl1pPr marL="0" indent="0" algn="ctr">
              <a:buNone/>
              <a:defRPr lang="de-DE" sz="1800"/>
            </a:lvl1pPr>
          </a:lstStyle>
          <a:p>
            <a:pPr rtl="0"/>
            <a:r>
              <a:rPr lang="de-DE"/>
              <a:t>Bild durch Klicken auf Symbol hinzufügen</a:t>
            </a:r>
            <a:endParaRPr lang="de-DE" dirty="0"/>
          </a:p>
        </p:txBody>
      </p:sp>
      <p:sp>
        <p:nvSpPr>
          <p:cNvPr id="20" name="Textplatzhalt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rtlCol="0" anchor="ctr">
            <a:noAutofit/>
          </a:bodyPr>
          <a:lstStyle>
            <a:lvl1pPr marL="0" indent="0" algn="ctr">
              <a:lnSpc>
                <a:spcPct val="100000"/>
              </a:lnSpc>
              <a:spcBef>
                <a:spcPts val="0"/>
              </a:spcBef>
              <a:buNone/>
              <a:defRPr lang="de-DE" sz="2000">
                <a:latin typeface="Gill Sans Nova" panose="020B0602020104020203" pitchFamily="34" charset="0"/>
              </a:defRPr>
            </a:lvl1pPr>
          </a:lstStyle>
          <a:p>
            <a:pPr lvl="0" rtl="0"/>
            <a:r>
              <a:rPr lang="de-DE"/>
              <a:t>Mastertextformat bearbeiten</a:t>
            </a:r>
          </a:p>
        </p:txBody>
      </p:sp>
      <p:sp>
        <p:nvSpPr>
          <p:cNvPr id="21" name="Textplatzhalt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rtlCol="0" anchor="ctr">
            <a:noAutofit/>
          </a:bodyPr>
          <a:lstStyle>
            <a:lvl1pPr marL="0" indent="0" algn="ctr">
              <a:lnSpc>
                <a:spcPct val="100000"/>
              </a:lnSpc>
              <a:spcBef>
                <a:spcPts val="0"/>
              </a:spcBef>
              <a:buNone/>
              <a:defRPr lang="de-DE" sz="1600">
                <a:latin typeface="+mn-lt"/>
              </a:defRPr>
            </a:lvl1pPr>
          </a:lstStyle>
          <a:p>
            <a:pPr lvl="0" rtl="0"/>
            <a:r>
              <a:rPr lang="de-DE"/>
              <a:t>Mastertextformat bearbeiten</a:t>
            </a:r>
          </a:p>
        </p:txBody>
      </p:sp>
      <p:sp>
        <p:nvSpPr>
          <p:cNvPr id="31" name="Bildplatzhalt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rtlCol="0" anchor="ctr">
            <a:normAutofit/>
          </a:bodyPr>
          <a:lstStyle>
            <a:lvl1pPr marL="0" indent="0" algn="ctr">
              <a:buNone/>
              <a:defRPr lang="de-DE" sz="1800"/>
            </a:lvl1pPr>
          </a:lstStyle>
          <a:p>
            <a:pPr rtl="0"/>
            <a:r>
              <a:rPr lang="de-DE"/>
              <a:t>Bild durch Klicken auf Symbol hinzufügen</a:t>
            </a:r>
            <a:endParaRPr lang="de-DE" dirty="0"/>
          </a:p>
        </p:txBody>
      </p:sp>
      <p:sp>
        <p:nvSpPr>
          <p:cNvPr id="33" name="Textplatzhalt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rtlCol="0" anchor="ctr">
            <a:noAutofit/>
          </a:bodyPr>
          <a:lstStyle>
            <a:lvl1pPr marL="0" indent="0" algn="ctr">
              <a:lnSpc>
                <a:spcPct val="100000"/>
              </a:lnSpc>
              <a:spcBef>
                <a:spcPts val="0"/>
              </a:spcBef>
              <a:buNone/>
              <a:defRPr lang="de-DE" sz="2000">
                <a:latin typeface="Gill Sans Nova" panose="020B0602020104020203" pitchFamily="34" charset="0"/>
              </a:defRPr>
            </a:lvl1pPr>
          </a:lstStyle>
          <a:p>
            <a:pPr lvl="0" rtl="0"/>
            <a:r>
              <a:rPr lang="de-DE"/>
              <a:t>Mastertextformat bearbeiten</a:t>
            </a:r>
          </a:p>
        </p:txBody>
      </p:sp>
      <p:sp>
        <p:nvSpPr>
          <p:cNvPr id="32" name="Textplatzhalt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rtlCol="0" anchor="ctr">
            <a:noAutofit/>
          </a:bodyPr>
          <a:lstStyle>
            <a:lvl1pPr marL="0" indent="0" algn="ctr">
              <a:lnSpc>
                <a:spcPct val="100000"/>
              </a:lnSpc>
              <a:spcBef>
                <a:spcPts val="0"/>
              </a:spcBef>
              <a:buNone/>
              <a:defRPr lang="de-DE" sz="1600">
                <a:latin typeface="+mn-lt"/>
              </a:defRPr>
            </a:lvl1pPr>
          </a:lstStyle>
          <a:p>
            <a:pPr lvl="0" rtl="0"/>
            <a:r>
              <a:rPr lang="de-DE"/>
              <a:t>Mastertextformat bearbeiten</a:t>
            </a:r>
          </a:p>
        </p:txBody>
      </p:sp>
      <p:sp>
        <p:nvSpPr>
          <p:cNvPr id="30" name="Bildplatzhalt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rtlCol="0" anchor="ctr">
            <a:normAutofit/>
          </a:bodyPr>
          <a:lstStyle>
            <a:lvl1pPr marL="0" indent="0" algn="ctr">
              <a:buNone/>
              <a:defRPr lang="de-DE" sz="1800"/>
            </a:lvl1pPr>
          </a:lstStyle>
          <a:p>
            <a:pPr rtl="0"/>
            <a:r>
              <a:rPr lang="de-DE"/>
              <a:t>Bild durch Klicken auf Symbol hinzufügen</a:t>
            </a:r>
            <a:endParaRPr lang="de-DE" dirty="0"/>
          </a:p>
        </p:txBody>
      </p:sp>
      <p:sp>
        <p:nvSpPr>
          <p:cNvPr id="35" name="Textplatzhalt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rtlCol="0" anchor="ctr">
            <a:noAutofit/>
          </a:bodyPr>
          <a:lstStyle>
            <a:lvl1pPr marL="0" indent="0" algn="ctr">
              <a:lnSpc>
                <a:spcPct val="100000"/>
              </a:lnSpc>
              <a:spcBef>
                <a:spcPts val="0"/>
              </a:spcBef>
              <a:buNone/>
              <a:defRPr lang="de-DE" sz="2000">
                <a:latin typeface="Gill Sans Nova" panose="020B0602020104020203" pitchFamily="34" charset="0"/>
              </a:defRPr>
            </a:lvl1pPr>
          </a:lstStyle>
          <a:p>
            <a:pPr lvl="0" rtl="0"/>
            <a:r>
              <a:rPr lang="de-DE"/>
              <a:t>Mastertextformat bearbeiten</a:t>
            </a:r>
          </a:p>
        </p:txBody>
      </p:sp>
      <p:sp>
        <p:nvSpPr>
          <p:cNvPr id="34" name="Textplatzhalt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rtlCol="0" anchor="ctr">
            <a:noAutofit/>
          </a:bodyPr>
          <a:lstStyle>
            <a:lvl1pPr marL="0" indent="0" algn="ctr">
              <a:lnSpc>
                <a:spcPct val="100000"/>
              </a:lnSpc>
              <a:spcBef>
                <a:spcPts val="0"/>
              </a:spcBef>
              <a:buNone/>
              <a:defRPr lang="de-DE" sz="1600">
                <a:latin typeface="+mn-lt"/>
              </a:defRPr>
            </a:lvl1pPr>
          </a:lstStyle>
          <a:p>
            <a:pPr lvl="0" rtl="0"/>
            <a:r>
              <a:rPr lang="de-DE"/>
              <a:t>Mastertextformat bearbeiten</a:t>
            </a:r>
          </a:p>
        </p:txBody>
      </p:sp>
      <p:sp>
        <p:nvSpPr>
          <p:cNvPr id="29" name="Bildplatzhalt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rtlCol="0" anchor="ctr">
            <a:normAutofit/>
          </a:bodyPr>
          <a:lstStyle>
            <a:lvl1pPr marL="0" indent="0" algn="ctr">
              <a:buNone/>
              <a:defRPr lang="de-DE" sz="1800"/>
            </a:lvl1pPr>
          </a:lstStyle>
          <a:p>
            <a:pPr rtl="0"/>
            <a:r>
              <a:rPr lang="de-DE"/>
              <a:t>Bild durch Klicken auf Symbol hinzufügen</a:t>
            </a:r>
            <a:endParaRPr lang="de-DE" dirty="0"/>
          </a:p>
        </p:txBody>
      </p:sp>
      <p:sp>
        <p:nvSpPr>
          <p:cNvPr id="37" name="Textplatzhalt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rtlCol="0" anchor="ctr">
            <a:noAutofit/>
          </a:bodyPr>
          <a:lstStyle>
            <a:lvl1pPr marL="0" indent="0" algn="ctr">
              <a:lnSpc>
                <a:spcPct val="100000"/>
              </a:lnSpc>
              <a:spcBef>
                <a:spcPts val="0"/>
              </a:spcBef>
              <a:buNone/>
              <a:defRPr lang="de-DE" sz="2000">
                <a:latin typeface="Gill Sans Nova" panose="020B0602020104020203" pitchFamily="34" charset="0"/>
              </a:defRPr>
            </a:lvl1pPr>
          </a:lstStyle>
          <a:p>
            <a:pPr lvl="0" rtl="0"/>
            <a:r>
              <a:rPr lang="de-DE"/>
              <a:t>Mastertextformat bearbeiten</a:t>
            </a:r>
          </a:p>
        </p:txBody>
      </p:sp>
      <p:sp>
        <p:nvSpPr>
          <p:cNvPr id="36" name="Textplatzhalt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rtlCol="0" anchor="ctr">
            <a:noAutofit/>
          </a:bodyPr>
          <a:lstStyle>
            <a:lvl1pPr marL="0" indent="0" algn="ctr">
              <a:lnSpc>
                <a:spcPct val="100000"/>
              </a:lnSpc>
              <a:spcBef>
                <a:spcPts val="0"/>
              </a:spcBef>
              <a:buNone/>
              <a:defRPr lang="de-DE" sz="1600">
                <a:latin typeface="+mn-lt"/>
              </a:defRPr>
            </a:lvl1pPr>
          </a:lstStyle>
          <a:p>
            <a:pPr lvl="0" rtl="0"/>
            <a:r>
              <a:rPr lang="de-DE"/>
              <a:t>Mastertextformat bearbeiten</a:t>
            </a:r>
          </a:p>
        </p:txBody>
      </p:sp>
      <p:sp>
        <p:nvSpPr>
          <p:cNvPr id="3" name="Fußzeilenplatzhalt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defPPr>
              <a:defRPr lang="de-DE"/>
            </a:defPPr>
          </a:lstStyle>
          <a:p>
            <a:pPr rtl="0"/>
            <a:r>
              <a:rPr lang="de-DE"/>
              <a:t>Präsentationstitel</a:t>
            </a:r>
            <a:endParaRPr lang="de-DE" dirty="0"/>
          </a:p>
        </p:txBody>
      </p:sp>
      <p:sp>
        <p:nvSpPr>
          <p:cNvPr id="4" name="Foliennummernplatzhalt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defPPr>
              <a:defRPr lang="de-DE"/>
            </a:defPPr>
          </a:lstStyle>
          <a:p>
            <a:pPr rtl="0"/>
            <a:fld id="{294A09A9-5501-47C1-A89A-A340965A2BE2}" type="slidenum">
              <a:rPr lang="de-DE" smtClean="0"/>
              <a:pPr rtl="0"/>
              <a:t>‹Nr.›</a:t>
            </a:fld>
            <a:endParaRPr lang="de-DE"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enutzerdefiniertes Layout">
    <p:bg>
      <p:bgPr>
        <a:solidFill>
          <a:schemeClr val="tx2"/>
        </a:solid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stStyle>
          <a:p>
            <a:pPr algn="ctr" rtl="0"/>
            <a:endParaRPr lang="de-DE" dirty="0"/>
          </a:p>
        </p:txBody>
      </p:sp>
      <p:sp>
        <p:nvSpPr>
          <p:cNvPr id="8" name="Rechteck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stStyle>
          <a:p>
            <a:pPr algn="ctr" rtl="0"/>
            <a:endParaRPr lang="de-DE" dirty="0"/>
          </a:p>
        </p:txBody>
      </p:sp>
      <p:pic>
        <p:nvPicPr>
          <p:cNvPr id="10" name="Bild 9" descr="Ein Bild mit einem Weichtier, Insekt&#10;&#10;Automatisch generierte Beschreibung">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el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lang="de-DE"/>
            </a:lvl1pPr>
          </a:lstStyle>
          <a:p>
            <a:pPr rtl="0"/>
            <a:r>
              <a:rPr lang="de-DE"/>
              <a:t>Mastertitelformat bearbeiten</a:t>
            </a:r>
          </a:p>
        </p:txBody>
      </p:sp>
      <p:sp>
        <p:nvSpPr>
          <p:cNvPr id="22" name="Bildplatzhalt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rtlCol="0" anchor="ctr">
            <a:normAutofit/>
          </a:bodyPr>
          <a:lstStyle>
            <a:lvl1pPr marL="0" indent="0" algn="ctr">
              <a:buNone/>
              <a:defRPr lang="de-DE" sz="1800"/>
            </a:lvl1pPr>
          </a:lstStyle>
          <a:p>
            <a:pPr rtl="0"/>
            <a:r>
              <a:rPr lang="de-DE"/>
              <a:t>Bild durch Klicken auf Symbol hinzufügen</a:t>
            </a:r>
            <a:endParaRPr lang="de-DE" dirty="0"/>
          </a:p>
        </p:txBody>
      </p:sp>
      <p:sp>
        <p:nvSpPr>
          <p:cNvPr id="20" name="Textplatzhalt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rtlCol="0" anchor="ctr">
            <a:noAutofit/>
          </a:bodyPr>
          <a:lstStyle>
            <a:lvl1pPr marL="0" indent="0" algn="ctr">
              <a:lnSpc>
                <a:spcPct val="100000"/>
              </a:lnSpc>
              <a:spcBef>
                <a:spcPts val="0"/>
              </a:spcBef>
              <a:buNone/>
              <a:defRPr lang="de-DE" sz="1600" spc="20" baseline="0">
                <a:latin typeface="Gill Sans Nova" panose="020B0602020104020203" pitchFamily="34" charset="0"/>
              </a:defRPr>
            </a:lvl1pPr>
          </a:lstStyle>
          <a:p>
            <a:pPr lvl="0" rtl="0"/>
            <a:r>
              <a:rPr lang="de-DE"/>
              <a:t>Mastertextformat bearbeiten</a:t>
            </a:r>
          </a:p>
        </p:txBody>
      </p:sp>
      <p:sp>
        <p:nvSpPr>
          <p:cNvPr id="21" name="Textplatzhalt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rtlCol="0" anchor="ctr">
            <a:noAutofit/>
          </a:bodyPr>
          <a:lstStyle>
            <a:lvl1pPr marL="0" indent="0" algn="ctr">
              <a:lnSpc>
                <a:spcPct val="100000"/>
              </a:lnSpc>
              <a:spcBef>
                <a:spcPts val="0"/>
              </a:spcBef>
              <a:buNone/>
              <a:defRPr lang="de-DE" sz="1400" spc="20" baseline="0">
                <a:latin typeface="+mn-lt"/>
              </a:defRPr>
            </a:lvl1pPr>
          </a:lstStyle>
          <a:p>
            <a:pPr lvl="0" rtl="0"/>
            <a:r>
              <a:rPr lang="de-DE"/>
              <a:t>Mastertextformat bearbeiten</a:t>
            </a:r>
          </a:p>
        </p:txBody>
      </p:sp>
      <p:sp>
        <p:nvSpPr>
          <p:cNvPr id="46" name="Bildplatzhalt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rtlCol="0" anchor="ctr">
            <a:normAutofit/>
          </a:bodyPr>
          <a:lstStyle>
            <a:lvl1pPr marL="0" indent="0" algn="ctr">
              <a:buNone/>
              <a:defRPr lang="de-DE" sz="1800"/>
            </a:lvl1pPr>
          </a:lstStyle>
          <a:p>
            <a:pPr rtl="0"/>
            <a:r>
              <a:rPr lang="de-DE"/>
              <a:t>Bild durch Klicken auf Symbol hinzufügen</a:t>
            </a:r>
            <a:endParaRPr lang="de-DE" dirty="0"/>
          </a:p>
        </p:txBody>
      </p:sp>
      <p:sp>
        <p:nvSpPr>
          <p:cNvPr id="45" name="Textplatzhalt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rtlCol="0" anchor="ctr">
            <a:noAutofit/>
          </a:bodyPr>
          <a:lstStyle>
            <a:lvl1pPr marL="0" indent="0" algn="ctr">
              <a:lnSpc>
                <a:spcPct val="100000"/>
              </a:lnSpc>
              <a:spcBef>
                <a:spcPts val="0"/>
              </a:spcBef>
              <a:buNone/>
              <a:defRPr lang="de-DE" sz="1600" spc="20" baseline="0">
                <a:latin typeface="Gill Sans Nova" panose="020B0602020104020203" pitchFamily="34" charset="0"/>
              </a:defRPr>
            </a:lvl1pPr>
          </a:lstStyle>
          <a:p>
            <a:pPr lvl="0" rtl="0"/>
            <a:r>
              <a:rPr lang="de-DE"/>
              <a:t>Mastertextformat bearbeiten</a:t>
            </a:r>
          </a:p>
        </p:txBody>
      </p:sp>
      <p:sp>
        <p:nvSpPr>
          <p:cNvPr id="44" name="Textplatzhalt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rtlCol="0" anchor="ctr">
            <a:noAutofit/>
          </a:bodyPr>
          <a:lstStyle>
            <a:lvl1pPr marL="0" indent="0" algn="ctr">
              <a:lnSpc>
                <a:spcPct val="100000"/>
              </a:lnSpc>
              <a:spcBef>
                <a:spcPts val="0"/>
              </a:spcBef>
              <a:buNone/>
              <a:defRPr lang="de-DE" sz="1400" spc="20" baseline="0">
                <a:latin typeface="+mn-lt"/>
              </a:defRPr>
            </a:lvl1pPr>
          </a:lstStyle>
          <a:p>
            <a:pPr lvl="0" rtl="0"/>
            <a:r>
              <a:rPr lang="de-DE"/>
              <a:t>Mastertextformat bearbeiten</a:t>
            </a:r>
          </a:p>
        </p:txBody>
      </p:sp>
      <p:sp>
        <p:nvSpPr>
          <p:cNvPr id="31" name="Bildplatzhalt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rtlCol="0" anchor="ctr">
            <a:normAutofit/>
          </a:bodyPr>
          <a:lstStyle>
            <a:lvl1pPr marL="0" indent="0" algn="ctr">
              <a:buNone/>
              <a:defRPr lang="de-DE" sz="1800"/>
            </a:lvl1pPr>
          </a:lstStyle>
          <a:p>
            <a:pPr rtl="0"/>
            <a:r>
              <a:rPr lang="de-DE"/>
              <a:t>Bild durch Klicken auf Symbol hinzufügen</a:t>
            </a:r>
            <a:endParaRPr lang="de-DE" dirty="0"/>
          </a:p>
        </p:txBody>
      </p:sp>
      <p:sp>
        <p:nvSpPr>
          <p:cNvPr id="33" name="Textplatzhalt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rtlCol="0" anchor="ctr">
            <a:noAutofit/>
          </a:bodyPr>
          <a:lstStyle>
            <a:lvl1pPr marL="0" indent="0" algn="ctr">
              <a:lnSpc>
                <a:spcPct val="100000"/>
              </a:lnSpc>
              <a:spcBef>
                <a:spcPts val="0"/>
              </a:spcBef>
              <a:buNone/>
              <a:defRPr lang="de-DE" sz="1600" spc="20" baseline="0">
                <a:latin typeface="Gill Sans Nova" panose="020B0602020104020203" pitchFamily="34" charset="0"/>
              </a:defRPr>
            </a:lvl1pPr>
          </a:lstStyle>
          <a:p>
            <a:pPr lvl="0" rtl="0"/>
            <a:r>
              <a:rPr lang="de-DE"/>
              <a:t>Mastertextformat bearbeiten</a:t>
            </a:r>
          </a:p>
        </p:txBody>
      </p:sp>
      <p:sp>
        <p:nvSpPr>
          <p:cNvPr id="32" name="Textplatzhalt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rtlCol="0" anchor="ctr">
            <a:noAutofit/>
          </a:bodyPr>
          <a:lstStyle>
            <a:lvl1pPr marL="0" indent="0" algn="ctr">
              <a:lnSpc>
                <a:spcPct val="100000"/>
              </a:lnSpc>
              <a:spcBef>
                <a:spcPts val="0"/>
              </a:spcBef>
              <a:buNone/>
              <a:defRPr lang="de-DE" sz="1400" spc="20" baseline="0">
                <a:latin typeface="+mn-lt"/>
              </a:defRPr>
            </a:lvl1pPr>
          </a:lstStyle>
          <a:p>
            <a:pPr lvl="0" rtl="0"/>
            <a:r>
              <a:rPr lang="de-DE"/>
              <a:t>Mastertextformat bearbeiten</a:t>
            </a:r>
          </a:p>
        </p:txBody>
      </p:sp>
      <p:sp>
        <p:nvSpPr>
          <p:cNvPr id="16" name="Bildplatzhalt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rtlCol="0" anchor="ctr">
            <a:normAutofit/>
          </a:bodyPr>
          <a:lstStyle>
            <a:lvl1pPr marL="0" indent="0" algn="ctr">
              <a:buNone/>
              <a:defRPr lang="de-DE" sz="1800"/>
            </a:lvl1pPr>
          </a:lstStyle>
          <a:p>
            <a:pPr rtl="0"/>
            <a:r>
              <a:rPr lang="de-DE"/>
              <a:t>Bild durch Klicken auf Symbol hinzufügen</a:t>
            </a:r>
            <a:endParaRPr lang="de-DE" dirty="0"/>
          </a:p>
        </p:txBody>
      </p:sp>
      <p:sp>
        <p:nvSpPr>
          <p:cNvPr id="23" name="Textplatzhalt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rtlCol="0" anchor="ctr">
            <a:noAutofit/>
          </a:bodyPr>
          <a:lstStyle>
            <a:lvl1pPr marL="0" indent="0" algn="ctr">
              <a:lnSpc>
                <a:spcPct val="100000"/>
              </a:lnSpc>
              <a:spcBef>
                <a:spcPts val="0"/>
              </a:spcBef>
              <a:buNone/>
              <a:defRPr lang="de-DE" sz="1600" spc="20" baseline="0">
                <a:latin typeface="Gill Sans Nova" panose="020B0602020104020203" pitchFamily="34" charset="0"/>
              </a:defRPr>
            </a:lvl1pPr>
          </a:lstStyle>
          <a:p>
            <a:pPr lvl="0" rtl="0"/>
            <a:r>
              <a:rPr lang="de-DE"/>
              <a:t>Mastertextformat bearbeiten</a:t>
            </a:r>
          </a:p>
        </p:txBody>
      </p:sp>
      <p:sp>
        <p:nvSpPr>
          <p:cNvPr id="18" name="Textplatzhalt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rtlCol="0" anchor="ctr">
            <a:noAutofit/>
          </a:bodyPr>
          <a:lstStyle>
            <a:lvl1pPr marL="0" indent="0" algn="ctr">
              <a:lnSpc>
                <a:spcPct val="100000"/>
              </a:lnSpc>
              <a:spcBef>
                <a:spcPts val="0"/>
              </a:spcBef>
              <a:buNone/>
              <a:defRPr lang="de-DE" sz="1400" spc="20" baseline="0">
                <a:latin typeface="+mn-lt"/>
              </a:defRPr>
            </a:lvl1pPr>
          </a:lstStyle>
          <a:p>
            <a:pPr lvl="0" rtl="0"/>
            <a:r>
              <a:rPr lang="de-DE"/>
              <a:t>Mastertextformat bearbeiten</a:t>
            </a:r>
          </a:p>
        </p:txBody>
      </p:sp>
      <p:sp>
        <p:nvSpPr>
          <p:cNvPr id="30" name="Bildplatzhalt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rtlCol="0" anchor="ctr">
            <a:normAutofit/>
          </a:bodyPr>
          <a:lstStyle>
            <a:lvl1pPr marL="0" indent="0" algn="ctr">
              <a:buNone/>
              <a:defRPr lang="de-DE" sz="1800"/>
            </a:lvl1pPr>
          </a:lstStyle>
          <a:p>
            <a:pPr rtl="0"/>
            <a:r>
              <a:rPr lang="de-DE"/>
              <a:t>Bild durch Klicken auf Symbol hinzufügen</a:t>
            </a:r>
            <a:endParaRPr lang="de-DE" dirty="0"/>
          </a:p>
        </p:txBody>
      </p:sp>
      <p:sp>
        <p:nvSpPr>
          <p:cNvPr id="35" name="Textplatzhalt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rtlCol="0" anchor="ctr">
            <a:noAutofit/>
          </a:bodyPr>
          <a:lstStyle>
            <a:lvl1pPr marL="0" indent="0" algn="ctr">
              <a:lnSpc>
                <a:spcPct val="100000"/>
              </a:lnSpc>
              <a:spcBef>
                <a:spcPts val="0"/>
              </a:spcBef>
              <a:buNone/>
              <a:defRPr lang="de-DE" sz="1600" spc="20" baseline="0">
                <a:latin typeface="Gill Sans Nova" panose="020B0602020104020203" pitchFamily="34" charset="0"/>
              </a:defRPr>
            </a:lvl1pPr>
          </a:lstStyle>
          <a:p>
            <a:pPr lvl="0" rtl="0"/>
            <a:r>
              <a:rPr lang="de-DE"/>
              <a:t>Mastertextformat bearbeiten</a:t>
            </a:r>
          </a:p>
        </p:txBody>
      </p:sp>
      <p:sp>
        <p:nvSpPr>
          <p:cNvPr id="34" name="Textplatzhalt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rtlCol="0" anchor="ctr">
            <a:noAutofit/>
          </a:bodyPr>
          <a:lstStyle>
            <a:lvl1pPr marL="0" indent="0" algn="ctr">
              <a:lnSpc>
                <a:spcPct val="100000"/>
              </a:lnSpc>
              <a:spcBef>
                <a:spcPts val="0"/>
              </a:spcBef>
              <a:buNone/>
              <a:defRPr lang="de-DE" sz="1400" spc="20" baseline="0">
                <a:latin typeface="+mn-lt"/>
              </a:defRPr>
            </a:lvl1pPr>
          </a:lstStyle>
          <a:p>
            <a:pPr lvl="0" rtl="0"/>
            <a:r>
              <a:rPr lang="de-DE"/>
              <a:t>Mastertextformat bearbeiten</a:t>
            </a:r>
          </a:p>
        </p:txBody>
      </p:sp>
      <p:sp>
        <p:nvSpPr>
          <p:cNvPr id="14" name="Bildplatzhalt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rtlCol="0" anchor="ctr">
            <a:normAutofit/>
          </a:bodyPr>
          <a:lstStyle>
            <a:lvl1pPr marL="0" indent="0" algn="ctr">
              <a:buNone/>
              <a:defRPr lang="de-DE" sz="1800"/>
            </a:lvl1pPr>
          </a:lstStyle>
          <a:p>
            <a:pPr rtl="0"/>
            <a:r>
              <a:rPr lang="de-DE"/>
              <a:t>Bild durch Klicken auf Symbol hinzufügen</a:t>
            </a:r>
            <a:endParaRPr lang="de-DE" dirty="0"/>
          </a:p>
        </p:txBody>
      </p:sp>
      <p:sp>
        <p:nvSpPr>
          <p:cNvPr id="27" name="Textplatzhalt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rtlCol="0" anchor="ctr">
            <a:noAutofit/>
          </a:bodyPr>
          <a:lstStyle>
            <a:lvl1pPr marL="0" indent="0" algn="ctr">
              <a:lnSpc>
                <a:spcPct val="100000"/>
              </a:lnSpc>
              <a:spcBef>
                <a:spcPts val="0"/>
              </a:spcBef>
              <a:buNone/>
              <a:defRPr lang="de-DE" sz="1600" spc="20" baseline="0">
                <a:latin typeface="Gill Sans Nova" panose="020B0602020104020203" pitchFamily="34" charset="0"/>
              </a:defRPr>
            </a:lvl1pPr>
          </a:lstStyle>
          <a:p>
            <a:pPr lvl="0" rtl="0"/>
            <a:r>
              <a:rPr lang="de-DE"/>
              <a:t>Mastertextformat bearbeiten</a:t>
            </a:r>
          </a:p>
        </p:txBody>
      </p:sp>
      <p:sp>
        <p:nvSpPr>
          <p:cNvPr id="25" name="Textplatzhalt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rtlCol="0" anchor="ctr">
            <a:noAutofit/>
          </a:bodyPr>
          <a:lstStyle>
            <a:lvl1pPr marL="0" indent="0" algn="ctr">
              <a:lnSpc>
                <a:spcPct val="100000"/>
              </a:lnSpc>
              <a:spcBef>
                <a:spcPts val="0"/>
              </a:spcBef>
              <a:buNone/>
              <a:defRPr lang="de-DE" sz="1400" spc="20" baseline="0">
                <a:latin typeface="+mn-lt"/>
              </a:defRPr>
            </a:lvl1pPr>
          </a:lstStyle>
          <a:p>
            <a:pPr lvl="0" rtl="0"/>
            <a:r>
              <a:rPr lang="de-DE"/>
              <a:t>Mastertextformat bearbeiten</a:t>
            </a:r>
          </a:p>
        </p:txBody>
      </p:sp>
      <p:sp>
        <p:nvSpPr>
          <p:cNvPr id="29" name="Bildplatzhalt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rtlCol="0" anchor="ctr">
            <a:normAutofit/>
          </a:bodyPr>
          <a:lstStyle>
            <a:lvl1pPr marL="0" indent="0" algn="ctr">
              <a:buNone/>
              <a:defRPr lang="de-DE" sz="1800"/>
            </a:lvl1pPr>
          </a:lstStyle>
          <a:p>
            <a:pPr rtl="0"/>
            <a:r>
              <a:rPr lang="de-DE"/>
              <a:t>Bild durch Klicken auf Symbol hinzufügen</a:t>
            </a:r>
            <a:endParaRPr lang="de-DE" dirty="0"/>
          </a:p>
        </p:txBody>
      </p:sp>
      <p:sp>
        <p:nvSpPr>
          <p:cNvPr id="37" name="Textplatzhalt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rtlCol="0" anchor="ctr">
            <a:noAutofit/>
          </a:bodyPr>
          <a:lstStyle>
            <a:lvl1pPr marL="0" indent="0" algn="ctr">
              <a:lnSpc>
                <a:spcPct val="100000"/>
              </a:lnSpc>
              <a:spcBef>
                <a:spcPts val="0"/>
              </a:spcBef>
              <a:buNone/>
              <a:defRPr lang="de-DE" sz="1600" spc="20" baseline="0">
                <a:latin typeface="Gill Sans Nova" panose="020B0602020104020203" pitchFamily="34" charset="0"/>
              </a:defRPr>
            </a:lvl1pPr>
          </a:lstStyle>
          <a:p>
            <a:pPr lvl="0" rtl="0"/>
            <a:r>
              <a:rPr lang="de-DE"/>
              <a:t>Mastertextformat bearbeiten</a:t>
            </a:r>
          </a:p>
        </p:txBody>
      </p:sp>
      <p:sp>
        <p:nvSpPr>
          <p:cNvPr id="36" name="Textplatzhalt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rtlCol="0" anchor="ctr">
            <a:noAutofit/>
          </a:bodyPr>
          <a:lstStyle>
            <a:lvl1pPr marL="0" indent="0" algn="ctr">
              <a:lnSpc>
                <a:spcPct val="100000"/>
              </a:lnSpc>
              <a:spcBef>
                <a:spcPts val="0"/>
              </a:spcBef>
              <a:buNone/>
              <a:defRPr lang="de-DE" sz="1400" spc="20" baseline="0">
                <a:latin typeface="+mn-lt"/>
              </a:defRPr>
            </a:lvl1pPr>
          </a:lstStyle>
          <a:p>
            <a:pPr lvl="0" rtl="0"/>
            <a:r>
              <a:rPr lang="de-DE"/>
              <a:t>Mastertextformat bearbeiten</a:t>
            </a:r>
          </a:p>
        </p:txBody>
      </p:sp>
      <p:sp>
        <p:nvSpPr>
          <p:cNvPr id="47" name="Bildplatzhalt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rtlCol="0" anchor="ctr">
            <a:normAutofit/>
          </a:bodyPr>
          <a:lstStyle>
            <a:lvl1pPr marL="0" indent="0" algn="ctr">
              <a:buNone/>
              <a:defRPr lang="de-DE" sz="1800"/>
            </a:lvl1pPr>
          </a:lstStyle>
          <a:p>
            <a:pPr rtl="0"/>
            <a:r>
              <a:rPr lang="de-DE"/>
              <a:t>Bild durch Klicken auf Symbol hinzufügen</a:t>
            </a:r>
            <a:endParaRPr lang="de-DE" dirty="0"/>
          </a:p>
        </p:txBody>
      </p:sp>
      <p:sp>
        <p:nvSpPr>
          <p:cNvPr id="42" name="Textplatzhalt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rtlCol="0" anchor="ctr">
            <a:noAutofit/>
          </a:bodyPr>
          <a:lstStyle>
            <a:lvl1pPr marL="0" indent="0" algn="ctr">
              <a:lnSpc>
                <a:spcPct val="100000"/>
              </a:lnSpc>
              <a:spcBef>
                <a:spcPts val="0"/>
              </a:spcBef>
              <a:buNone/>
              <a:defRPr lang="de-DE" sz="1600" spc="20" baseline="0">
                <a:latin typeface="Gill Sans Nova" panose="020B0602020104020203" pitchFamily="34" charset="0"/>
              </a:defRPr>
            </a:lvl1pPr>
          </a:lstStyle>
          <a:p>
            <a:pPr lvl="0" rtl="0"/>
            <a:r>
              <a:rPr lang="de-DE"/>
              <a:t>Mastertextformat bearbeiten</a:t>
            </a:r>
          </a:p>
        </p:txBody>
      </p:sp>
      <p:sp>
        <p:nvSpPr>
          <p:cNvPr id="41" name="Textplatzhalt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rtlCol="0" anchor="ctr">
            <a:noAutofit/>
          </a:bodyPr>
          <a:lstStyle>
            <a:lvl1pPr marL="0" indent="0" algn="ctr">
              <a:lnSpc>
                <a:spcPct val="100000"/>
              </a:lnSpc>
              <a:spcBef>
                <a:spcPts val="0"/>
              </a:spcBef>
              <a:buNone/>
              <a:defRPr lang="de-DE" sz="1400" spc="20" baseline="0">
                <a:latin typeface="+mn-lt"/>
              </a:defRPr>
            </a:lvl1pPr>
          </a:lstStyle>
          <a:p>
            <a:pPr lvl="0" rtl="0"/>
            <a:r>
              <a:rPr lang="de-DE"/>
              <a:t>Mastertextformat bearbeiten</a:t>
            </a:r>
          </a:p>
        </p:txBody>
      </p:sp>
      <p:sp>
        <p:nvSpPr>
          <p:cNvPr id="3" name="Fußzeilenplatzhalt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defPPr>
              <a:defRPr lang="de-DE"/>
            </a:defPPr>
          </a:lstStyle>
          <a:p>
            <a:pPr rtl="0"/>
            <a:r>
              <a:rPr lang="de-DE"/>
              <a:t>Präsentationstitel</a:t>
            </a:r>
            <a:endParaRPr lang="de-DE" dirty="0"/>
          </a:p>
        </p:txBody>
      </p:sp>
      <p:sp>
        <p:nvSpPr>
          <p:cNvPr id="4" name="Foliennummernplatzhalt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defPPr>
              <a:defRPr lang="de-DE"/>
            </a:defPPr>
          </a:lstStyle>
          <a:p>
            <a:pPr rtl="0"/>
            <a:fld id="{294A09A9-5501-47C1-A89A-A340965A2BE2}" type="slidenum">
              <a:rPr lang="de-DE" smtClean="0"/>
              <a:pPr rtl="0"/>
              <a:t>‹Nr.›</a:t>
            </a:fld>
            <a:endParaRPr lang="de-DE"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defPPr>
              <a:defRPr lang="de-DE"/>
            </a:defPPr>
          </a:lstStyle>
          <a:p>
            <a:pPr rtl="0"/>
            <a:r>
              <a:rPr lang="de-DE"/>
              <a:t>Titelmasterformat durch Klicken bearbeiten</a:t>
            </a:r>
          </a:p>
        </p:txBody>
      </p:sp>
      <p:sp>
        <p:nvSpPr>
          <p:cNvPr id="3" name="Textplatzhalt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defPPr>
              <a:defRPr lang="de-DE"/>
            </a:defPPr>
          </a:lstStyle>
          <a:p>
            <a:pPr lvl="0" rtl="0"/>
            <a:r>
              <a:rPr lang="de-DE"/>
              <a:t>Textmasterformat durch Klicken bearbeiten</a:t>
            </a:r>
          </a:p>
          <a:p>
            <a:pPr lvl="1" rtl="0"/>
            <a:r>
              <a:rPr lang="de-DE"/>
              <a:t>Zweite Ebene</a:t>
            </a:r>
          </a:p>
          <a:p>
            <a:pPr lvl="2" rtl="0"/>
            <a:r>
              <a:rPr lang="de-DE"/>
              <a:t>Dritte Ebene</a:t>
            </a:r>
          </a:p>
          <a:p>
            <a:pPr lvl="3" rtl="0"/>
            <a:r>
              <a:rPr lang="de-DE"/>
              <a:t>Vierte Ebene</a:t>
            </a:r>
          </a:p>
          <a:p>
            <a:pPr lvl="4" rtl="0"/>
            <a:r>
              <a:rPr lang="de-DE"/>
              <a:t>Fünfte Ebene</a:t>
            </a:r>
          </a:p>
        </p:txBody>
      </p:sp>
      <p:sp>
        <p:nvSpPr>
          <p:cNvPr id="5" name="Fußzeilenplatzhalt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lang="de-DE" sz="1200">
                <a:solidFill>
                  <a:schemeClr val="tx1"/>
                </a:solidFill>
                <a:latin typeface="Gill Sans Nova Light" panose="020F0302020204030204" pitchFamily="34" charset="0"/>
                <a:cs typeface="Gill Sans Nova Light" panose="020F0302020204030204" pitchFamily="34" charset="0"/>
              </a:defRPr>
            </a:lvl1pPr>
          </a:lstStyle>
          <a:p>
            <a:pPr rtl="0"/>
            <a:r>
              <a:rPr lang="de-DE"/>
              <a:t>Titel der Präsentation</a:t>
            </a:r>
            <a:endParaRPr lang="de-DE" dirty="0"/>
          </a:p>
        </p:txBody>
      </p:sp>
      <p:sp>
        <p:nvSpPr>
          <p:cNvPr id="6" name="Foliennummernplatzhalt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lang="de-DE" sz="1200">
                <a:solidFill>
                  <a:schemeClr val="tx1"/>
                </a:solidFill>
                <a:latin typeface="Gill Sans Nova Light" panose="020F0302020204030204" pitchFamily="34" charset="0"/>
                <a:cs typeface="Gill Sans Nova Light" panose="020F0302020204030204" pitchFamily="34" charset="0"/>
              </a:defRPr>
            </a:lvl1pPr>
          </a:lstStyle>
          <a:p>
            <a:pPr rtl="0"/>
            <a:fld id="{294A09A9-5501-47C1-A89A-A340965A2BE2}" type="slidenum">
              <a:rPr lang="de-DE" smtClean="0"/>
              <a:pPr rtl="0"/>
              <a:t>‹Nr.›</a:t>
            </a:fld>
            <a:endParaRPr lang="de-DE"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lang="de-DE"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lang="de-DE"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de-DE"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de-DE"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de-DE"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de-DE"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de-DE"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de-DE"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de-DE"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de-DE" sz="1800" kern="1200">
          <a:solidFill>
            <a:schemeClr val="tx1"/>
          </a:solidFill>
          <a:latin typeface="+mn-lt"/>
          <a:ea typeface="+mn-ea"/>
          <a:cs typeface="+mn-cs"/>
        </a:defRPr>
      </a:lvl9pPr>
    </p:bodyStyle>
    <p:otherStyle>
      <a:defPPr>
        <a:defRPr lang="de-DE"/>
      </a:defPPr>
      <a:lvl1pPr marL="0" algn="l" defTabSz="914400" rtl="0" eaLnBrk="1" latinLnBrk="0" hangingPunct="1">
        <a:defRPr lang="de-DE" sz="1800" kern="1200">
          <a:solidFill>
            <a:schemeClr val="tx1"/>
          </a:solidFill>
          <a:latin typeface="+mn-lt"/>
          <a:ea typeface="+mn-ea"/>
          <a:cs typeface="+mn-cs"/>
        </a:defRPr>
      </a:lvl1pPr>
      <a:lvl2pPr marL="457200" algn="l" defTabSz="914400" rtl="0" eaLnBrk="1" latinLnBrk="0" hangingPunct="1">
        <a:defRPr lang="de-DE" sz="1800" kern="1200">
          <a:solidFill>
            <a:schemeClr val="tx1"/>
          </a:solidFill>
          <a:latin typeface="+mn-lt"/>
          <a:ea typeface="+mn-ea"/>
          <a:cs typeface="+mn-cs"/>
        </a:defRPr>
      </a:lvl2pPr>
      <a:lvl3pPr marL="914400" algn="l" defTabSz="914400" rtl="0" eaLnBrk="1" latinLnBrk="0" hangingPunct="1">
        <a:defRPr lang="de-DE" sz="1800" kern="1200">
          <a:solidFill>
            <a:schemeClr val="tx1"/>
          </a:solidFill>
          <a:latin typeface="+mn-lt"/>
          <a:ea typeface="+mn-ea"/>
          <a:cs typeface="+mn-cs"/>
        </a:defRPr>
      </a:lvl3pPr>
      <a:lvl4pPr marL="1371600" algn="l" defTabSz="914400" rtl="0" eaLnBrk="1" latinLnBrk="0" hangingPunct="1">
        <a:defRPr lang="de-DE" sz="1800" kern="1200">
          <a:solidFill>
            <a:schemeClr val="tx1"/>
          </a:solidFill>
          <a:latin typeface="+mn-lt"/>
          <a:ea typeface="+mn-ea"/>
          <a:cs typeface="+mn-cs"/>
        </a:defRPr>
      </a:lvl4pPr>
      <a:lvl5pPr marL="1828800" algn="l" defTabSz="914400" rtl="0" eaLnBrk="1" latinLnBrk="0" hangingPunct="1">
        <a:defRPr lang="de-DE" sz="1800" kern="1200">
          <a:solidFill>
            <a:schemeClr val="tx1"/>
          </a:solidFill>
          <a:latin typeface="+mn-lt"/>
          <a:ea typeface="+mn-ea"/>
          <a:cs typeface="+mn-cs"/>
        </a:defRPr>
      </a:lvl5pPr>
      <a:lvl6pPr marL="2286000" algn="l" defTabSz="914400" rtl="0" eaLnBrk="1" latinLnBrk="0" hangingPunct="1">
        <a:defRPr lang="de-DE" sz="1800" kern="1200">
          <a:solidFill>
            <a:schemeClr val="tx1"/>
          </a:solidFill>
          <a:latin typeface="+mn-lt"/>
          <a:ea typeface="+mn-ea"/>
          <a:cs typeface="+mn-cs"/>
        </a:defRPr>
      </a:lvl6pPr>
      <a:lvl7pPr marL="2743200" algn="l" defTabSz="914400" rtl="0" eaLnBrk="1" latinLnBrk="0" hangingPunct="1">
        <a:defRPr lang="de-DE" sz="1800" kern="1200">
          <a:solidFill>
            <a:schemeClr val="tx1"/>
          </a:solidFill>
          <a:latin typeface="+mn-lt"/>
          <a:ea typeface="+mn-ea"/>
          <a:cs typeface="+mn-cs"/>
        </a:defRPr>
      </a:lvl7pPr>
      <a:lvl8pPr marL="3200400" algn="l" defTabSz="914400" rtl="0" eaLnBrk="1" latinLnBrk="0" hangingPunct="1">
        <a:defRPr lang="de-DE" sz="1800" kern="1200">
          <a:solidFill>
            <a:schemeClr val="tx1"/>
          </a:solidFill>
          <a:latin typeface="+mn-lt"/>
          <a:ea typeface="+mn-ea"/>
          <a:cs typeface="+mn-cs"/>
        </a:defRPr>
      </a:lvl8pPr>
      <a:lvl9pPr marL="3657600" algn="l" defTabSz="914400" rtl="0" eaLnBrk="1" latinLnBrk="0" hangingPunct="1">
        <a:defRPr lang="de-DE"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24180B-35BA-C28E-820F-59C84FBDD99A}"/>
              </a:ext>
            </a:extLst>
          </p:cNvPr>
          <p:cNvSpPr>
            <a:spLocks noGrp="1"/>
          </p:cNvSpPr>
          <p:nvPr>
            <p:ph type="ctrTitle"/>
          </p:nvPr>
        </p:nvSpPr>
        <p:spPr/>
        <p:txBody>
          <a:bodyPr rtlCol="0"/>
          <a:lstStyle>
            <a:defPPr>
              <a:defRPr lang="de-DE"/>
            </a:defPPr>
          </a:lstStyle>
          <a:p>
            <a:pPr rtl="0"/>
            <a:r>
              <a:rPr lang="de-DE" dirty="0"/>
              <a:t>Plastikmüll</a:t>
            </a:r>
          </a:p>
        </p:txBody>
      </p:sp>
      <p:sp>
        <p:nvSpPr>
          <p:cNvPr id="3" name="Untertitel 2">
            <a:extLst>
              <a:ext uri="{FF2B5EF4-FFF2-40B4-BE49-F238E27FC236}">
                <a16:creationId xmlns:a16="http://schemas.microsoft.com/office/drawing/2014/main" id="{626260E8-21BF-1371-4767-5E86248A7A7B}"/>
              </a:ext>
            </a:extLst>
          </p:cNvPr>
          <p:cNvSpPr>
            <a:spLocks noGrp="1"/>
          </p:cNvSpPr>
          <p:nvPr>
            <p:ph type="subTitle" idx="1"/>
          </p:nvPr>
        </p:nvSpPr>
        <p:spPr/>
        <p:txBody>
          <a:bodyPr rtlCol="0"/>
          <a:lstStyle>
            <a:defPPr>
              <a:defRPr lang="de-DE"/>
            </a:defPPr>
          </a:lstStyle>
          <a:p>
            <a:r>
              <a:rPr lang="de-DE" dirty="0"/>
              <a:t>Marco, Garbis, ​Bedi</a:t>
            </a:r>
          </a:p>
        </p:txBody>
      </p:sp>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EF4D5B-3E14-1349-3E16-232AA74EEBAF}"/>
              </a:ext>
            </a:extLst>
          </p:cNvPr>
          <p:cNvSpPr>
            <a:spLocks noGrp="1"/>
          </p:cNvSpPr>
          <p:nvPr>
            <p:ph type="title"/>
          </p:nvPr>
        </p:nvSpPr>
        <p:spPr/>
        <p:txBody>
          <a:bodyPr rtlCol="0"/>
          <a:lstStyle>
            <a:defPPr>
              <a:defRPr lang="de-DE"/>
            </a:defPPr>
          </a:lstStyle>
          <a:p>
            <a:pPr rtl="0"/>
            <a:r>
              <a:rPr lang="de-DE" dirty="0"/>
              <a:t>Vorschlag</a:t>
            </a:r>
          </a:p>
        </p:txBody>
      </p:sp>
      <p:sp>
        <p:nvSpPr>
          <p:cNvPr id="18" name="Textplatzhalter 17">
            <a:extLst>
              <a:ext uri="{FF2B5EF4-FFF2-40B4-BE49-F238E27FC236}">
                <a16:creationId xmlns:a16="http://schemas.microsoft.com/office/drawing/2014/main" id="{8BD72935-0C8D-4AD8-A889-93BD0F698CF8}"/>
              </a:ext>
            </a:extLst>
          </p:cNvPr>
          <p:cNvSpPr>
            <a:spLocks noGrp="1"/>
          </p:cNvSpPr>
          <p:nvPr>
            <p:ph type="body" sz="quarter" idx="3"/>
          </p:nvPr>
        </p:nvSpPr>
        <p:spPr>
          <a:xfrm>
            <a:off x="4837176" y="2923677"/>
            <a:ext cx="5541264" cy="1980669"/>
          </a:xfrm>
        </p:spPr>
        <p:txBody>
          <a:bodyPr>
            <a:noAutofit/>
          </a:bodyPr>
          <a:lstStyle/>
          <a:p>
            <a:r>
              <a:rPr lang="de-DE" sz="4800" dirty="0"/>
              <a:t>Mehr weg Plastikflaschen mit Pfand</a:t>
            </a:r>
            <a:endParaRPr lang="de-AT" sz="4800" dirty="0"/>
          </a:p>
        </p:txBody>
      </p:sp>
      <p:pic>
        <p:nvPicPr>
          <p:cNvPr id="3" name="Grafik 2">
            <a:extLst>
              <a:ext uri="{FF2B5EF4-FFF2-40B4-BE49-F238E27FC236}">
                <a16:creationId xmlns:a16="http://schemas.microsoft.com/office/drawing/2014/main" id="{A295CB35-4312-45A1-AD72-B72E21EEE3F6}"/>
              </a:ext>
            </a:extLst>
          </p:cNvPr>
          <p:cNvPicPr>
            <a:picLocks noChangeAspect="1"/>
          </p:cNvPicPr>
          <p:nvPr/>
        </p:nvPicPr>
        <p:blipFill>
          <a:blip r:embed="rId3"/>
          <a:stretch>
            <a:fillRect/>
          </a:stretch>
        </p:blipFill>
        <p:spPr>
          <a:xfrm>
            <a:off x="839788" y="1902712"/>
            <a:ext cx="3490715" cy="4022600"/>
          </a:xfrm>
          <a:prstGeom prst="rect">
            <a:avLst/>
          </a:prstGeom>
        </p:spPr>
      </p:pic>
    </p:spTree>
    <p:extLst>
      <p:ext uri="{BB962C8B-B14F-4D97-AF65-F5344CB8AC3E}">
        <p14:creationId xmlns:p14="http://schemas.microsoft.com/office/powerpoint/2010/main" val="4258213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C7E564-4283-8AE2-ADD2-7B3FFCFA26C7}"/>
              </a:ext>
            </a:extLst>
          </p:cNvPr>
          <p:cNvSpPr>
            <a:spLocks noGrp="1"/>
          </p:cNvSpPr>
          <p:nvPr>
            <p:ph type="title"/>
          </p:nvPr>
        </p:nvSpPr>
        <p:spPr>
          <a:xfrm>
            <a:off x="1651460" y="3153636"/>
            <a:ext cx="8889076" cy="978408"/>
          </a:xfrm>
        </p:spPr>
        <p:txBody>
          <a:bodyPr rtlCol="0"/>
          <a:lstStyle>
            <a:defPPr>
              <a:defRPr lang="de-DE"/>
            </a:defPPr>
          </a:lstStyle>
          <a:p>
            <a:pPr rtl="0"/>
            <a:r>
              <a:rPr lang="de-DE" dirty="0"/>
              <a:t>Vielen Dank für eure Aufmerksamkeit</a:t>
            </a:r>
          </a:p>
        </p:txBody>
      </p:sp>
      <p:sp>
        <p:nvSpPr>
          <p:cNvPr id="10" name="Textplatzhalter 9">
            <a:extLst>
              <a:ext uri="{FF2B5EF4-FFF2-40B4-BE49-F238E27FC236}">
                <a16:creationId xmlns:a16="http://schemas.microsoft.com/office/drawing/2014/main" id="{FA47ED29-D9DA-9DC6-8B43-80EC2A2E5B50}"/>
              </a:ext>
            </a:extLst>
          </p:cNvPr>
          <p:cNvSpPr>
            <a:spLocks noGrp="1"/>
          </p:cNvSpPr>
          <p:nvPr>
            <p:ph type="body" sz="quarter" idx="10"/>
          </p:nvPr>
        </p:nvSpPr>
        <p:spPr/>
        <p:txBody>
          <a:bodyPr rtlCol="0"/>
          <a:lstStyle>
            <a:defPPr>
              <a:defRPr lang="de-DE"/>
            </a:defPPr>
          </a:lstStyle>
          <a:p>
            <a:pPr rtl="0"/>
            <a:endParaRPr lang="de-DE" dirty="0"/>
          </a:p>
        </p:txBody>
      </p:sp>
      <p:sp>
        <p:nvSpPr>
          <p:cNvPr id="11" name="Textplatzhalter 10">
            <a:extLst>
              <a:ext uri="{FF2B5EF4-FFF2-40B4-BE49-F238E27FC236}">
                <a16:creationId xmlns:a16="http://schemas.microsoft.com/office/drawing/2014/main" id="{CB634FAD-36DD-9FB0-7030-266A29178C42}"/>
              </a:ext>
            </a:extLst>
          </p:cNvPr>
          <p:cNvSpPr>
            <a:spLocks noGrp="1"/>
          </p:cNvSpPr>
          <p:nvPr>
            <p:ph type="body" sz="quarter" idx="11"/>
          </p:nvPr>
        </p:nvSpPr>
        <p:spPr>
          <a:xfrm>
            <a:off x="10390738" y="3189069"/>
            <a:ext cx="945473" cy="1936750"/>
          </a:xfrm>
        </p:spPr>
        <p:txBody>
          <a:bodyPr rtlCol="0"/>
          <a:lstStyle>
            <a:defPPr>
              <a:defRPr lang="de-DE"/>
            </a:defPPr>
          </a:lstStyle>
          <a:p>
            <a:pPr rtl="0"/>
            <a:endParaRPr lang="de-DE" dirty="0"/>
          </a:p>
        </p:txBody>
      </p:sp>
      <p:sp>
        <p:nvSpPr>
          <p:cNvPr id="5" name="Textplatzhalter 4">
            <a:extLst>
              <a:ext uri="{FF2B5EF4-FFF2-40B4-BE49-F238E27FC236}">
                <a16:creationId xmlns:a16="http://schemas.microsoft.com/office/drawing/2014/main" id="{2897CB61-771C-BB61-890E-3F393C9060E6}"/>
              </a:ext>
            </a:extLst>
          </p:cNvPr>
          <p:cNvSpPr>
            <a:spLocks noGrp="1"/>
          </p:cNvSpPr>
          <p:nvPr>
            <p:ph type="body" idx="1"/>
          </p:nvPr>
        </p:nvSpPr>
        <p:spPr/>
        <p:txBody>
          <a:bodyPr/>
          <a:lstStyle/>
          <a:p>
            <a:endParaRPr lang="de-AT"/>
          </a:p>
        </p:txBody>
      </p:sp>
    </p:spTree>
    <p:extLst>
      <p:ext uri="{BB962C8B-B14F-4D97-AF65-F5344CB8AC3E}">
        <p14:creationId xmlns:p14="http://schemas.microsoft.com/office/powerpoint/2010/main" val="1563980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2DF434-28DB-4621-A497-D62C41CE0419}"/>
              </a:ext>
            </a:extLst>
          </p:cNvPr>
          <p:cNvSpPr>
            <a:spLocks noGrp="1"/>
          </p:cNvSpPr>
          <p:nvPr>
            <p:ph type="title"/>
          </p:nvPr>
        </p:nvSpPr>
        <p:spPr>
          <a:xfrm>
            <a:off x="7452360" y="978408"/>
            <a:ext cx="4480560" cy="1325880"/>
          </a:xfrm>
        </p:spPr>
        <p:txBody>
          <a:bodyPr rtlCol="0">
            <a:normAutofit/>
          </a:bodyPr>
          <a:lstStyle>
            <a:defPPr>
              <a:defRPr lang="de-DE"/>
            </a:defPPr>
          </a:lstStyle>
          <a:p>
            <a:pPr rtl="0"/>
            <a:r>
              <a:rPr lang="de-DE" dirty="0">
                <a:solidFill>
                  <a:schemeClr val="accent3"/>
                </a:solidFill>
                <a:latin typeface="Baskerville Old Face" panose="02020602080505020303" pitchFamily="18" charset="77"/>
                <a:cs typeface="Calibri Light"/>
              </a:rPr>
              <a:t>Inhaltsverzeichnis</a:t>
            </a:r>
            <a:endParaRPr lang="de-DE" dirty="0">
              <a:solidFill>
                <a:schemeClr val="accent3"/>
              </a:solidFill>
              <a:latin typeface="Baskerville Old Face" panose="02020602080505020303" pitchFamily="18" charset="77"/>
            </a:endParaRPr>
          </a:p>
        </p:txBody>
      </p:sp>
      <p:sp>
        <p:nvSpPr>
          <p:cNvPr id="4" name="Textplatzhalter 3">
            <a:extLst>
              <a:ext uri="{FF2B5EF4-FFF2-40B4-BE49-F238E27FC236}">
                <a16:creationId xmlns:a16="http://schemas.microsoft.com/office/drawing/2014/main" id="{7090AC0D-F624-B281-1AB5-687E5F6B3291}"/>
              </a:ext>
            </a:extLst>
          </p:cNvPr>
          <p:cNvSpPr>
            <a:spLocks noGrp="1"/>
          </p:cNvSpPr>
          <p:nvPr>
            <p:ph type="body" sz="quarter" idx="13"/>
          </p:nvPr>
        </p:nvSpPr>
        <p:spPr/>
        <p:txBody>
          <a:bodyPr rtlCol="0"/>
          <a:lstStyle>
            <a:defPPr>
              <a:defRPr lang="de-DE"/>
            </a:defPPr>
          </a:lstStyle>
          <a:p>
            <a:pPr rtl="0"/>
            <a:r>
              <a:rPr lang="de-DE" dirty="0"/>
              <a:t>I</a:t>
            </a:r>
          </a:p>
        </p:txBody>
      </p:sp>
      <p:pic>
        <p:nvPicPr>
          <p:cNvPr id="10" name="Bild 9" descr="Akzent des Pflanzenblattes">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Bild 1928" descr="Akzent des Pflanzenblattes">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Inhaltsplatzhalter 2">
            <a:extLst>
              <a:ext uri="{FF2B5EF4-FFF2-40B4-BE49-F238E27FC236}">
                <a16:creationId xmlns:a16="http://schemas.microsoft.com/office/drawing/2014/main" id="{22788C46-D0BC-4307-AE55-7601A139E7CB}"/>
              </a:ext>
            </a:extLst>
          </p:cNvPr>
          <p:cNvSpPr>
            <a:spLocks noGrp="1"/>
          </p:cNvSpPr>
          <p:nvPr>
            <p:ph sz="quarter" idx="4"/>
          </p:nvPr>
        </p:nvSpPr>
        <p:spPr/>
        <p:txBody>
          <a:bodyPr vert="horz" lIns="91440" tIns="45720" rIns="91440" bIns="45720" rtlCol="0" anchor="t">
            <a:normAutofit/>
          </a:bodyPr>
          <a:lstStyle>
            <a:defPPr>
              <a:defRPr lang="de-DE"/>
            </a:defPPr>
          </a:lstStyle>
          <a:p>
            <a:pPr marL="0" indent="0" rtl="0">
              <a:lnSpc>
                <a:spcPct val="150000"/>
              </a:lnSpc>
              <a:buNone/>
            </a:pPr>
            <a:r>
              <a:rPr lang="de-DE" sz="2400" dirty="0">
                <a:solidFill>
                  <a:schemeClr val="accent3"/>
                </a:solidFill>
                <a:latin typeface="Gill Sans Nova Light" panose="020B0302020104020203" pitchFamily="34" charset="0"/>
                <a:cs typeface="Gill Sans Light" panose="020B0302020104020203" pitchFamily="34" charset="-79"/>
              </a:rPr>
              <a:t>Problematik</a:t>
            </a:r>
          </a:p>
          <a:p>
            <a:pPr marL="0" indent="0" rtl="0">
              <a:lnSpc>
                <a:spcPct val="150000"/>
              </a:lnSpc>
              <a:buNone/>
            </a:pPr>
            <a:r>
              <a:rPr lang="de-DE" sz="2400" dirty="0">
                <a:solidFill>
                  <a:schemeClr val="accent3"/>
                </a:solidFill>
                <a:latin typeface="Gill Sans Nova Light" panose="020B0302020104020203" pitchFamily="34" charset="0"/>
                <a:cs typeface="Gill Sans Light" panose="020B0302020104020203" pitchFamily="34" charset="-79"/>
              </a:rPr>
              <a:t>Wichtige Fakten</a:t>
            </a:r>
          </a:p>
          <a:p>
            <a:pPr marL="0" indent="0" rtl="0">
              <a:lnSpc>
                <a:spcPct val="150000"/>
              </a:lnSpc>
              <a:buNone/>
            </a:pPr>
            <a:r>
              <a:rPr lang="de-DE" sz="2400" dirty="0">
                <a:solidFill>
                  <a:schemeClr val="accent3"/>
                </a:solidFill>
                <a:latin typeface="Gill Sans Nova Light" panose="020B0302020104020203" pitchFamily="34" charset="0"/>
                <a:cs typeface="Gill Sans Light" panose="020B0302020104020203" pitchFamily="34" charset="-79"/>
              </a:rPr>
              <a:t>Lösungen</a:t>
            </a:r>
          </a:p>
          <a:p>
            <a:pPr rtl="0"/>
            <a:endParaRPr lang="de-DE" dirty="0">
              <a:solidFill>
                <a:schemeClr val="accent3"/>
              </a:solidFill>
              <a:latin typeface="Gill Sans Nova Light" panose="020B0302020104020203" pitchFamily="34" charset="0"/>
              <a:cs typeface="Calibri"/>
            </a:endParaRPr>
          </a:p>
        </p:txBody>
      </p:sp>
    </p:spTree>
    <p:extLst>
      <p:ext uri="{BB962C8B-B14F-4D97-AF65-F5344CB8AC3E}">
        <p14:creationId xmlns:p14="http://schemas.microsoft.com/office/powerpoint/2010/main" val="1859527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CDC4AE-C2C4-A814-CC59-BD002AEF46FC}"/>
              </a:ext>
            </a:extLst>
          </p:cNvPr>
          <p:cNvSpPr>
            <a:spLocks noGrp="1"/>
          </p:cNvSpPr>
          <p:nvPr>
            <p:ph type="title"/>
          </p:nvPr>
        </p:nvSpPr>
        <p:spPr/>
        <p:txBody>
          <a:bodyPr rtlCol="0"/>
          <a:lstStyle>
            <a:defPPr>
              <a:defRPr lang="de-DE"/>
            </a:defPPr>
          </a:lstStyle>
          <a:p>
            <a:pPr rtl="0"/>
            <a:r>
              <a:rPr lang="de-DE" dirty="0">
                <a:solidFill>
                  <a:schemeClr val="accent3"/>
                </a:solidFill>
                <a:latin typeface="Baskerville Old Face" panose="02020602080505020303" pitchFamily="18" charset="77"/>
              </a:rPr>
              <a:t>Projekte für die Entsorgung des Plastiks</a:t>
            </a:r>
            <a:endParaRPr lang="de-DE" dirty="0"/>
          </a:p>
        </p:txBody>
      </p:sp>
      <p:graphicFrame>
        <p:nvGraphicFramePr>
          <p:cNvPr id="7" name="Inhaltsplatzhalter 3" descr="Platzhalter für die Zeitskala ">
            <a:extLst>
              <a:ext uri="{FF2B5EF4-FFF2-40B4-BE49-F238E27FC236}">
                <a16:creationId xmlns:a16="http://schemas.microsoft.com/office/drawing/2014/main" id="{C1D7FEFA-7A16-2FA3-C133-D72EC12F246F}"/>
              </a:ext>
            </a:extLst>
          </p:cNvPr>
          <p:cNvGraphicFramePr>
            <a:graphicFrameLocks noGrp="1"/>
          </p:cNvGraphicFramePr>
          <p:nvPr>
            <p:ph idx="1"/>
            <p:extLst>
              <p:ext uri="{D42A27DB-BD31-4B8C-83A1-F6EECF244321}">
                <p14:modId xmlns:p14="http://schemas.microsoft.com/office/powerpoint/2010/main" val="3341995943"/>
              </p:ext>
            </p:extLst>
          </p:nvPr>
        </p:nvGraphicFramePr>
        <p:xfrm>
          <a:off x="838200" y="2990850"/>
          <a:ext cx="10515600" cy="3473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9058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BE6A01-1D8C-E82D-69CE-C1BEA5E0330D}"/>
              </a:ext>
            </a:extLst>
          </p:cNvPr>
          <p:cNvSpPr>
            <a:spLocks noGrp="1"/>
          </p:cNvSpPr>
          <p:nvPr>
            <p:ph type="title"/>
          </p:nvPr>
        </p:nvSpPr>
        <p:spPr/>
        <p:txBody>
          <a:bodyPr rtlCol="0"/>
          <a:lstStyle>
            <a:defPPr>
              <a:defRPr lang="de-DE"/>
            </a:defPPr>
          </a:lstStyle>
          <a:p>
            <a:pPr rtl="0"/>
            <a:r>
              <a:rPr lang="de-DE" dirty="0">
                <a:latin typeface="Baskerville Old Face" panose="02020602080505020303" pitchFamily="18" charset="77"/>
              </a:rPr>
              <a:t>Problematik</a:t>
            </a:r>
            <a:r>
              <a:rPr lang="de-DE" dirty="0">
                <a:solidFill>
                  <a:schemeClr val="accent3"/>
                </a:solidFill>
                <a:latin typeface="Baskerville Old Face" panose="02020602080505020303" pitchFamily="18" charset="77"/>
              </a:rPr>
              <a:t> </a:t>
            </a:r>
            <a:endParaRPr lang="de-DE" dirty="0"/>
          </a:p>
        </p:txBody>
      </p:sp>
      <p:graphicFrame>
        <p:nvGraphicFramePr>
          <p:cNvPr id="7" name="Diagramm 2" descr="Zeitachse">
            <a:extLst>
              <a:ext uri="{FF2B5EF4-FFF2-40B4-BE49-F238E27FC236}">
                <a16:creationId xmlns:a16="http://schemas.microsoft.com/office/drawing/2014/main" id="{1A75E301-F81B-604F-0C9B-A25BF04F0642}"/>
              </a:ext>
            </a:extLst>
          </p:cNvPr>
          <p:cNvGraphicFramePr>
            <a:graphicFrameLocks noGrp="1"/>
          </p:cNvGraphicFramePr>
          <p:nvPr>
            <p:ph sz="quarter" idx="12"/>
            <p:extLst>
              <p:ext uri="{D42A27DB-BD31-4B8C-83A1-F6EECF244321}">
                <p14:modId xmlns:p14="http://schemas.microsoft.com/office/powerpoint/2010/main" val="1290598957"/>
              </p:ext>
            </p:extLst>
          </p:nvPr>
        </p:nvGraphicFramePr>
        <p:xfrm>
          <a:off x="974725" y="2614613"/>
          <a:ext cx="10242550" cy="3319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893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002655-34DF-25F9-4640-B2CE5329AD1A}"/>
              </a:ext>
            </a:extLst>
          </p:cNvPr>
          <p:cNvSpPr>
            <a:spLocks noGrp="1"/>
          </p:cNvSpPr>
          <p:nvPr>
            <p:ph type="title"/>
          </p:nvPr>
        </p:nvSpPr>
        <p:spPr/>
        <p:txBody>
          <a:bodyPr rtlCol="0"/>
          <a:lstStyle>
            <a:defPPr>
              <a:defRPr lang="de-DE"/>
            </a:defPPr>
          </a:lstStyle>
          <a:p>
            <a:pPr rtl="0"/>
            <a:r>
              <a:rPr lang="de-DE" dirty="0"/>
              <a:t>Wichtige Fakten</a:t>
            </a:r>
          </a:p>
        </p:txBody>
      </p:sp>
      <p:sp>
        <p:nvSpPr>
          <p:cNvPr id="3" name="Inhaltsplatzhalter 2">
            <a:extLst>
              <a:ext uri="{FF2B5EF4-FFF2-40B4-BE49-F238E27FC236}">
                <a16:creationId xmlns:a16="http://schemas.microsoft.com/office/drawing/2014/main" id="{1A585715-2793-160B-269E-D9516C84D73A}"/>
              </a:ext>
            </a:extLst>
          </p:cNvPr>
          <p:cNvSpPr>
            <a:spLocks noGrp="1"/>
          </p:cNvSpPr>
          <p:nvPr>
            <p:ph idx="1"/>
          </p:nvPr>
        </p:nvSpPr>
        <p:spPr>
          <a:xfrm>
            <a:off x="2983992" y="2651760"/>
            <a:ext cx="6224016" cy="2697480"/>
          </a:xfrm>
        </p:spPr>
        <p:txBody>
          <a:bodyPr rtlCol="0"/>
          <a:lstStyle>
            <a:defPPr>
              <a:defRPr lang="de-DE"/>
            </a:defPPr>
          </a:lstStyle>
          <a:p>
            <a:pPr marL="342900" indent="-342900" rtl="0">
              <a:buFont typeface="Symbol" panose="05050102010706020507" pitchFamily="18" charset="2"/>
              <a:buChar char="-"/>
            </a:pPr>
            <a:r>
              <a:rPr lang="de-DE" dirty="0" err="1"/>
              <a:t>Durschnittseuropäer</a:t>
            </a:r>
            <a:r>
              <a:rPr lang="de-DE" dirty="0"/>
              <a:t> produziert mehr als 100 kg Plastikmüll pro Jahr</a:t>
            </a:r>
          </a:p>
          <a:p>
            <a:pPr marL="342900" indent="-342900" rtl="0">
              <a:buFont typeface="Symbol" panose="05050102010706020507" pitchFamily="18" charset="2"/>
              <a:buChar char="-"/>
            </a:pPr>
            <a:r>
              <a:rPr lang="de-DE" dirty="0"/>
              <a:t>Die Recycling-Quote von Plastikmüll in Deutschland beträgt nur 15,6 Prozent</a:t>
            </a:r>
          </a:p>
          <a:p>
            <a:pPr marL="342900" indent="-342900" rtl="0">
              <a:buFont typeface="Symbol" panose="05050102010706020507" pitchFamily="18" charset="2"/>
              <a:buChar char="-"/>
            </a:pPr>
            <a:r>
              <a:rPr lang="de-DE" dirty="0"/>
              <a:t>35% des Mikroplastiks im Meer stammt aus synthetischer Kleidung.</a:t>
            </a:r>
          </a:p>
          <a:p>
            <a:pPr marL="342900" indent="-342900" rtl="0">
              <a:buFont typeface="Symbol" panose="05050102010706020507" pitchFamily="18" charset="2"/>
              <a:buChar char="-"/>
            </a:pPr>
            <a:r>
              <a:rPr lang="de-DE" dirty="0"/>
              <a:t>2050 mehr Plastik als Fische im Meer</a:t>
            </a:r>
          </a:p>
        </p:txBody>
      </p:sp>
      <p:sp>
        <p:nvSpPr>
          <p:cNvPr id="4" name="Fußzeilenplatzhalt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rtlCol="0"/>
          <a:lstStyle>
            <a:defPPr>
              <a:defRPr lang="de-DE"/>
            </a:defPPr>
          </a:lstStyle>
          <a:p>
            <a:pPr rtl="0"/>
            <a:endParaRPr lang="de-DE" dirty="0"/>
          </a:p>
        </p:txBody>
      </p:sp>
      <p:sp>
        <p:nvSpPr>
          <p:cNvPr id="5" name="Foliennummernplatzhalt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rtlCol="0"/>
          <a:lstStyle>
            <a:defPPr>
              <a:defRPr lang="de-DE"/>
            </a:defPPr>
          </a:lstStyle>
          <a:p>
            <a:pPr rtl="0"/>
            <a:fld id="{294A09A9-5501-47C1-A89A-A340965A2BE2}" type="slidenum">
              <a:rPr lang="de-DE" smtClean="0"/>
              <a:pPr rtl="0"/>
              <a:t>5</a:t>
            </a:fld>
            <a:endParaRPr lang="de-DE" dirty="0"/>
          </a:p>
        </p:txBody>
      </p:sp>
    </p:spTree>
    <p:extLst>
      <p:ext uri="{BB962C8B-B14F-4D97-AF65-F5344CB8AC3E}">
        <p14:creationId xmlns:p14="http://schemas.microsoft.com/office/powerpoint/2010/main" val="1732999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554157-869F-9BBE-CFCF-717129CA6907}"/>
              </a:ext>
            </a:extLst>
          </p:cNvPr>
          <p:cNvSpPr>
            <a:spLocks noGrp="1"/>
          </p:cNvSpPr>
          <p:nvPr>
            <p:ph type="title"/>
          </p:nvPr>
        </p:nvSpPr>
        <p:spPr>
          <a:xfrm>
            <a:off x="1748028" y="1389888"/>
            <a:ext cx="8695944" cy="1325880"/>
          </a:xfrm>
        </p:spPr>
        <p:txBody>
          <a:bodyPr rtlCol="0"/>
          <a:lstStyle>
            <a:defPPr>
              <a:defRPr lang="de-DE"/>
            </a:defPPr>
          </a:lstStyle>
          <a:p>
            <a:pPr rtl="0"/>
            <a:r>
              <a:rPr lang="de-DE" dirty="0">
                <a:solidFill>
                  <a:schemeClr val="accent3"/>
                </a:solidFill>
                <a:latin typeface="Baskerville Old Face" panose="02020602080505020303" pitchFamily="18" charset="77"/>
              </a:rPr>
              <a:t>Österreich beim Plastikverbrauch</a:t>
            </a:r>
            <a:r>
              <a:rPr lang="de-DE" dirty="0">
                <a:solidFill>
                  <a:schemeClr val="accent3"/>
                </a:solidFill>
              </a:rPr>
              <a:t> </a:t>
            </a:r>
            <a:endParaRPr lang="de-DE" dirty="0"/>
          </a:p>
        </p:txBody>
      </p:sp>
      <p:sp>
        <p:nvSpPr>
          <p:cNvPr id="3" name="Inhaltsplatzhalter 2">
            <a:extLst>
              <a:ext uri="{FF2B5EF4-FFF2-40B4-BE49-F238E27FC236}">
                <a16:creationId xmlns:a16="http://schemas.microsoft.com/office/drawing/2014/main" id="{DC9AC05D-560D-1665-8879-549C0B4EDE5C}"/>
              </a:ext>
            </a:extLst>
          </p:cNvPr>
          <p:cNvSpPr>
            <a:spLocks noGrp="1"/>
          </p:cNvSpPr>
          <p:nvPr>
            <p:ph idx="1"/>
          </p:nvPr>
        </p:nvSpPr>
        <p:spPr>
          <a:xfrm>
            <a:off x="2223516" y="3312160"/>
            <a:ext cx="7744968" cy="2037080"/>
          </a:xfrm>
        </p:spPr>
        <p:txBody>
          <a:bodyPr rtlCol="0"/>
          <a:lstStyle>
            <a:defPPr>
              <a:defRPr lang="de-DE"/>
            </a:defPPr>
          </a:lstStyle>
          <a:p>
            <a:pPr marL="0" indent="0" rtl="0">
              <a:lnSpc>
                <a:spcPct val="100000"/>
              </a:lnSpc>
              <a:buNone/>
            </a:pPr>
            <a:r>
              <a:rPr lang="de-DE" dirty="0">
                <a:solidFill>
                  <a:schemeClr val="accent3"/>
                </a:solidFill>
                <a:cs typeface="Calibri"/>
              </a:rPr>
              <a:t>In Österreich fallen jährlich 900.000 Tonnen Plastikmüll an. 1/3 davon wird derzeit recycelt. Rund 300.000 sind Verpackungsmüll.</a:t>
            </a:r>
          </a:p>
        </p:txBody>
      </p:sp>
    </p:spTree>
    <p:extLst>
      <p:ext uri="{BB962C8B-B14F-4D97-AF65-F5344CB8AC3E}">
        <p14:creationId xmlns:p14="http://schemas.microsoft.com/office/powerpoint/2010/main" val="520700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leichschenkliges Dreieck 18">
            <a:extLst>
              <a:ext uri="{FF2B5EF4-FFF2-40B4-BE49-F238E27FC236}">
                <a16:creationId xmlns:a16="http://schemas.microsoft.com/office/drawing/2014/main" id="{19B5F82D-A39B-4A0F-B85A-A7CA497D1D46}"/>
              </a:ext>
            </a:extLst>
          </p:cNvPr>
          <p:cNvSpPr/>
          <p:nvPr/>
        </p:nvSpPr>
        <p:spPr>
          <a:xfrm>
            <a:off x="274320" y="1865376"/>
            <a:ext cx="2496312" cy="2944368"/>
          </a:xfrm>
          <a:prstGeom prst="triangle">
            <a:avLst/>
          </a:prstGeom>
          <a:solidFill>
            <a:srgbClr val="CAD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el 1">
            <a:extLst>
              <a:ext uri="{FF2B5EF4-FFF2-40B4-BE49-F238E27FC236}">
                <a16:creationId xmlns:a16="http://schemas.microsoft.com/office/drawing/2014/main" id="{19256B7E-1633-44AB-8584-82DF5B726834}"/>
              </a:ext>
            </a:extLst>
          </p:cNvPr>
          <p:cNvSpPr>
            <a:spLocks noGrp="1"/>
          </p:cNvSpPr>
          <p:nvPr>
            <p:ph type="title"/>
          </p:nvPr>
        </p:nvSpPr>
        <p:spPr/>
        <p:txBody>
          <a:bodyPr rtlCol="0"/>
          <a:lstStyle>
            <a:defPPr>
              <a:defRPr lang="de-DE"/>
            </a:defPPr>
          </a:lstStyle>
          <a:p>
            <a:pPr rtl="0"/>
            <a:endParaRPr lang="de-DE" dirty="0"/>
          </a:p>
        </p:txBody>
      </p:sp>
      <p:sp>
        <p:nvSpPr>
          <p:cNvPr id="26" name="Textplatzhalter 25">
            <a:extLst>
              <a:ext uri="{FF2B5EF4-FFF2-40B4-BE49-F238E27FC236}">
                <a16:creationId xmlns:a16="http://schemas.microsoft.com/office/drawing/2014/main" id="{FAA80863-7DDD-E33E-7C2A-C806622CEF7D}"/>
              </a:ext>
            </a:extLst>
          </p:cNvPr>
          <p:cNvSpPr>
            <a:spLocks noGrp="1"/>
          </p:cNvSpPr>
          <p:nvPr>
            <p:ph type="body" sz="quarter" idx="13"/>
          </p:nvPr>
        </p:nvSpPr>
        <p:spPr>
          <a:xfrm>
            <a:off x="2898647" y="4809744"/>
            <a:ext cx="1528797" cy="1005840"/>
          </a:xfrm>
        </p:spPr>
        <p:txBody>
          <a:bodyPr rtlCol="0">
            <a:normAutofit fontScale="25000" lnSpcReduction="20000"/>
          </a:bodyPr>
          <a:lstStyle>
            <a:defPPr>
              <a:defRPr lang="de-DE"/>
            </a:defPPr>
          </a:lstStyle>
          <a:p>
            <a:pPr rtl="0"/>
            <a:endParaRPr lang="de-DE" dirty="0"/>
          </a:p>
        </p:txBody>
      </p:sp>
      <p:sp>
        <p:nvSpPr>
          <p:cNvPr id="11" name="Textplatzhalter 10">
            <a:extLst>
              <a:ext uri="{FF2B5EF4-FFF2-40B4-BE49-F238E27FC236}">
                <a16:creationId xmlns:a16="http://schemas.microsoft.com/office/drawing/2014/main" id="{3037A7E1-327C-44CC-B3E8-39BF267709C8}"/>
              </a:ext>
            </a:extLst>
          </p:cNvPr>
          <p:cNvSpPr>
            <a:spLocks noGrp="1"/>
          </p:cNvSpPr>
          <p:nvPr>
            <p:ph type="body" idx="1"/>
          </p:nvPr>
        </p:nvSpPr>
        <p:spPr/>
        <p:txBody>
          <a:bodyPr/>
          <a:lstStyle/>
          <a:p>
            <a:endParaRPr lang="de-AT"/>
          </a:p>
        </p:txBody>
      </p:sp>
      <p:sp>
        <p:nvSpPr>
          <p:cNvPr id="13" name="Inhaltsplatzhalter 12">
            <a:extLst>
              <a:ext uri="{FF2B5EF4-FFF2-40B4-BE49-F238E27FC236}">
                <a16:creationId xmlns:a16="http://schemas.microsoft.com/office/drawing/2014/main" id="{3B14FF15-CD63-408B-8FB3-3A6BA429410A}"/>
              </a:ext>
            </a:extLst>
          </p:cNvPr>
          <p:cNvSpPr>
            <a:spLocks noGrp="1"/>
          </p:cNvSpPr>
          <p:nvPr>
            <p:ph sz="half" idx="2"/>
          </p:nvPr>
        </p:nvSpPr>
        <p:spPr/>
        <p:txBody>
          <a:bodyPr/>
          <a:lstStyle/>
          <a:p>
            <a:endParaRPr lang="de-AT" dirty="0"/>
          </a:p>
        </p:txBody>
      </p:sp>
      <p:sp>
        <p:nvSpPr>
          <p:cNvPr id="15" name="Inhaltsplatzhalter 14">
            <a:extLst>
              <a:ext uri="{FF2B5EF4-FFF2-40B4-BE49-F238E27FC236}">
                <a16:creationId xmlns:a16="http://schemas.microsoft.com/office/drawing/2014/main" id="{C3F792DA-4534-4C1C-9814-3B4CD42349A2}"/>
              </a:ext>
            </a:extLst>
          </p:cNvPr>
          <p:cNvSpPr>
            <a:spLocks noGrp="1"/>
          </p:cNvSpPr>
          <p:nvPr>
            <p:ph sz="quarter" idx="4"/>
          </p:nvPr>
        </p:nvSpPr>
        <p:spPr/>
        <p:txBody>
          <a:bodyPr/>
          <a:lstStyle/>
          <a:p>
            <a:endParaRPr lang="de-AT"/>
          </a:p>
        </p:txBody>
      </p:sp>
      <p:sp>
        <p:nvSpPr>
          <p:cNvPr id="17" name="Textplatzhalter 16">
            <a:extLst>
              <a:ext uri="{FF2B5EF4-FFF2-40B4-BE49-F238E27FC236}">
                <a16:creationId xmlns:a16="http://schemas.microsoft.com/office/drawing/2014/main" id="{EB55D2BA-B887-4349-AA4B-868CA60DA7CD}"/>
              </a:ext>
            </a:extLst>
          </p:cNvPr>
          <p:cNvSpPr>
            <a:spLocks noGrp="1"/>
          </p:cNvSpPr>
          <p:nvPr>
            <p:ph type="body" sz="quarter" idx="3"/>
          </p:nvPr>
        </p:nvSpPr>
        <p:spPr/>
        <p:txBody>
          <a:bodyPr/>
          <a:lstStyle/>
          <a:p>
            <a:endParaRPr lang="de-AT"/>
          </a:p>
        </p:txBody>
      </p:sp>
      <p:pic>
        <p:nvPicPr>
          <p:cNvPr id="18" name="Grafik 17">
            <a:extLst>
              <a:ext uri="{FF2B5EF4-FFF2-40B4-BE49-F238E27FC236}">
                <a16:creationId xmlns:a16="http://schemas.microsoft.com/office/drawing/2014/main" id="{72252F4E-2F6C-4AE5-839C-EC8C847F42E6}"/>
              </a:ext>
            </a:extLst>
          </p:cNvPr>
          <p:cNvPicPr>
            <a:picLocks noChangeAspect="1"/>
          </p:cNvPicPr>
          <p:nvPr/>
        </p:nvPicPr>
        <p:blipFill>
          <a:blip r:embed="rId3"/>
          <a:stretch>
            <a:fillRect/>
          </a:stretch>
        </p:blipFill>
        <p:spPr>
          <a:xfrm>
            <a:off x="1005556" y="0"/>
            <a:ext cx="10349832" cy="6858000"/>
          </a:xfrm>
          <a:prstGeom prst="rect">
            <a:avLst/>
          </a:prstGeom>
        </p:spPr>
      </p:pic>
      <p:sp>
        <p:nvSpPr>
          <p:cNvPr id="3" name="Rechteck 2">
            <a:extLst>
              <a:ext uri="{FF2B5EF4-FFF2-40B4-BE49-F238E27FC236}">
                <a16:creationId xmlns:a16="http://schemas.microsoft.com/office/drawing/2014/main" id="{77DF87CB-A08E-4295-8AF2-E34CD03E0DD5}"/>
              </a:ext>
            </a:extLst>
          </p:cNvPr>
          <p:cNvSpPr/>
          <p:nvPr/>
        </p:nvSpPr>
        <p:spPr>
          <a:xfrm>
            <a:off x="1399032" y="1545336"/>
            <a:ext cx="8622792" cy="56692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2985610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leichschenkliges Dreieck 18">
            <a:extLst>
              <a:ext uri="{FF2B5EF4-FFF2-40B4-BE49-F238E27FC236}">
                <a16:creationId xmlns:a16="http://schemas.microsoft.com/office/drawing/2014/main" id="{19B5F82D-A39B-4A0F-B85A-A7CA497D1D46}"/>
              </a:ext>
            </a:extLst>
          </p:cNvPr>
          <p:cNvSpPr/>
          <p:nvPr/>
        </p:nvSpPr>
        <p:spPr>
          <a:xfrm>
            <a:off x="274320" y="1865376"/>
            <a:ext cx="2496312" cy="2944368"/>
          </a:xfrm>
          <a:prstGeom prst="triangle">
            <a:avLst/>
          </a:prstGeom>
          <a:solidFill>
            <a:srgbClr val="CAD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el 1">
            <a:extLst>
              <a:ext uri="{FF2B5EF4-FFF2-40B4-BE49-F238E27FC236}">
                <a16:creationId xmlns:a16="http://schemas.microsoft.com/office/drawing/2014/main" id="{19256B7E-1633-44AB-8584-82DF5B726834}"/>
              </a:ext>
            </a:extLst>
          </p:cNvPr>
          <p:cNvSpPr>
            <a:spLocks noGrp="1"/>
          </p:cNvSpPr>
          <p:nvPr>
            <p:ph type="title"/>
          </p:nvPr>
        </p:nvSpPr>
        <p:spPr/>
        <p:txBody>
          <a:bodyPr rtlCol="0"/>
          <a:lstStyle>
            <a:defPPr>
              <a:defRPr lang="de-DE"/>
            </a:defPPr>
          </a:lstStyle>
          <a:p>
            <a:pPr rtl="0"/>
            <a:endParaRPr lang="de-DE" dirty="0"/>
          </a:p>
        </p:txBody>
      </p:sp>
      <p:sp>
        <p:nvSpPr>
          <p:cNvPr id="26" name="Textplatzhalter 25">
            <a:extLst>
              <a:ext uri="{FF2B5EF4-FFF2-40B4-BE49-F238E27FC236}">
                <a16:creationId xmlns:a16="http://schemas.microsoft.com/office/drawing/2014/main" id="{FAA80863-7DDD-E33E-7C2A-C806622CEF7D}"/>
              </a:ext>
            </a:extLst>
          </p:cNvPr>
          <p:cNvSpPr>
            <a:spLocks noGrp="1"/>
          </p:cNvSpPr>
          <p:nvPr>
            <p:ph type="body" sz="quarter" idx="13"/>
          </p:nvPr>
        </p:nvSpPr>
        <p:spPr>
          <a:xfrm>
            <a:off x="2898647" y="4809744"/>
            <a:ext cx="1528797" cy="1005840"/>
          </a:xfrm>
        </p:spPr>
        <p:txBody>
          <a:bodyPr rtlCol="0">
            <a:normAutofit fontScale="25000" lnSpcReduction="20000"/>
          </a:bodyPr>
          <a:lstStyle>
            <a:defPPr>
              <a:defRPr lang="de-DE"/>
            </a:defPPr>
          </a:lstStyle>
          <a:p>
            <a:pPr rtl="0"/>
            <a:endParaRPr lang="de-DE" dirty="0"/>
          </a:p>
        </p:txBody>
      </p:sp>
      <p:sp>
        <p:nvSpPr>
          <p:cNvPr id="9" name="Foliennummernplatzhalter 7">
            <a:extLst>
              <a:ext uri="{FF2B5EF4-FFF2-40B4-BE49-F238E27FC236}">
                <a16:creationId xmlns:a16="http://schemas.microsoft.com/office/drawing/2014/main" id="{FEDDE84F-33A7-1FC6-0912-6F42974F3C31}"/>
              </a:ext>
            </a:extLst>
          </p:cNvPr>
          <p:cNvSpPr>
            <a:spLocks noGrp="1"/>
          </p:cNvSpPr>
          <p:nvPr>
            <p:ph type="sldNum" sz="quarter" idx="12"/>
          </p:nvPr>
        </p:nvSpPr>
        <p:spPr/>
        <p:txBody>
          <a:bodyPr rtlCol="0"/>
          <a:lstStyle>
            <a:defPPr>
              <a:defRPr lang="de-DE"/>
            </a:defPPr>
          </a:lstStyle>
          <a:p>
            <a:pPr rtl="0"/>
            <a:endParaRPr lang="de-DE" dirty="0"/>
          </a:p>
        </p:txBody>
      </p:sp>
      <p:sp>
        <p:nvSpPr>
          <p:cNvPr id="11" name="Textplatzhalter 10">
            <a:extLst>
              <a:ext uri="{FF2B5EF4-FFF2-40B4-BE49-F238E27FC236}">
                <a16:creationId xmlns:a16="http://schemas.microsoft.com/office/drawing/2014/main" id="{3037A7E1-327C-44CC-B3E8-39BF267709C8}"/>
              </a:ext>
            </a:extLst>
          </p:cNvPr>
          <p:cNvSpPr>
            <a:spLocks noGrp="1"/>
          </p:cNvSpPr>
          <p:nvPr>
            <p:ph type="body" idx="1"/>
          </p:nvPr>
        </p:nvSpPr>
        <p:spPr/>
        <p:txBody>
          <a:bodyPr/>
          <a:lstStyle/>
          <a:p>
            <a:endParaRPr lang="de-AT"/>
          </a:p>
        </p:txBody>
      </p:sp>
      <p:sp>
        <p:nvSpPr>
          <p:cNvPr id="13" name="Inhaltsplatzhalter 12">
            <a:extLst>
              <a:ext uri="{FF2B5EF4-FFF2-40B4-BE49-F238E27FC236}">
                <a16:creationId xmlns:a16="http://schemas.microsoft.com/office/drawing/2014/main" id="{3B14FF15-CD63-408B-8FB3-3A6BA429410A}"/>
              </a:ext>
            </a:extLst>
          </p:cNvPr>
          <p:cNvSpPr>
            <a:spLocks noGrp="1"/>
          </p:cNvSpPr>
          <p:nvPr>
            <p:ph sz="half" idx="2"/>
          </p:nvPr>
        </p:nvSpPr>
        <p:spPr/>
        <p:txBody>
          <a:bodyPr/>
          <a:lstStyle/>
          <a:p>
            <a:endParaRPr lang="de-AT" dirty="0"/>
          </a:p>
        </p:txBody>
      </p:sp>
      <p:sp>
        <p:nvSpPr>
          <p:cNvPr id="15" name="Inhaltsplatzhalter 14">
            <a:extLst>
              <a:ext uri="{FF2B5EF4-FFF2-40B4-BE49-F238E27FC236}">
                <a16:creationId xmlns:a16="http://schemas.microsoft.com/office/drawing/2014/main" id="{C3F792DA-4534-4C1C-9814-3B4CD42349A2}"/>
              </a:ext>
            </a:extLst>
          </p:cNvPr>
          <p:cNvSpPr>
            <a:spLocks noGrp="1"/>
          </p:cNvSpPr>
          <p:nvPr>
            <p:ph sz="quarter" idx="4"/>
          </p:nvPr>
        </p:nvSpPr>
        <p:spPr/>
        <p:txBody>
          <a:bodyPr/>
          <a:lstStyle/>
          <a:p>
            <a:endParaRPr lang="de-AT"/>
          </a:p>
        </p:txBody>
      </p:sp>
      <p:sp>
        <p:nvSpPr>
          <p:cNvPr id="17" name="Textplatzhalter 16">
            <a:extLst>
              <a:ext uri="{FF2B5EF4-FFF2-40B4-BE49-F238E27FC236}">
                <a16:creationId xmlns:a16="http://schemas.microsoft.com/office/drawing/2014/main" id="{EB55D2BA-B887-4349-AA4B-868CA60DA7CD}"/>
              </a:ext>
            </a:extLst>
          </p:cNvPr>
          <p:cNvSpPr>
            <a:spLocks noGrp="1"/>
          </p:cNvSpPr>
          <p:nvPr>
            <p:ph type="body" sz="quarter" idx="3"/>
          </p:nvPr>
        </p:nvSpPr>
        <p:spPr/>
        <p:txBody>
          <a:bodyPr/>
          <a:lstStyle/>
          <a:p>
            <a:endParaRPr lang="de-AT"/>
          </a:p>
        </p:txBody>
      </p:sp>
      <p:pic>
        <p:nvPicPr>
          <p:cNvPr id="4" name="Grafik 3">
            <a:extLst>
              <a:ext uri="{FF2B5EF4-FFF2-40B4-BE49-F238E27FC236}">
                <a16:creationId xmlns:a16="http://schemas.microsoft.com/office/drawing/2014/main" id="{028CDD1B-DC5C-44E2-BC4E-A85CEAD9E15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87240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EF4D5B-3E14-1349-3E16-232AA74EEBAF}"/>
              </a:ext>
            </a:extLst>
          </p:cNvPr>
          <p:cNvSpPr>
            <a:spLocks noGrp="1"/>
          </p:cNvSpPr>
          <p:nvPr>
            <p:ph type="title"/>
          </p:nvPr>
        </p:nvSpPr>
        <p:spPr/>
        <p:txBody>
          <a:bodyPr rtlCol="0"/>
          <a:lstStyle>
            <a:defPPr>
              <a:defRPr lang="de-DE"/>
            </a:defPPr>
          </a:lstStyle>
          <a:p>
            <a:pPr rtl="0"/>
            <a:r>
              <a:rPr lang="de-DE" dirty="0"/>
              <a:t>Vorschlag</a:t>
            </a:r>
          </a:p>
        </p:txBody>
      </p:sp>
      <p:pic>
        <p:nvPicPr>
          <p:cNvPr id="25" name="Grafik 24">
            <a:extLst>
              <a:ext uri="{FF2B5EF4-FFF2-40B4-BE49-F238E27FC236}">
                <a16:creationId xmlns:a16="http://schemas.microsoft.com/office/drawing/2014/main" id="{9199258E-5DBB-486E-BA53-F8B89BB9AAD8}"/>
              </a:ext>
            </a:extLst>
          </p:cNvPr>
          <p:cNvPicPr>
            <a:picLocks noChangeAspect="1"/>
          </p:cNvPicPr>
          <p:nvPr/>
        </p:nvPicPr>
        <p:blipFill>
          <a:blip r:embed="rId3"/>
          <a:stretch>
            <a:fillRect/>
          </a:stretch>
        </p:blipFill>
        <p:spPr>
          <a:xfrm>
            <a:off x="1124712" y="1394266"/>
            <a:ext cx="3570796" cy="4758897"/>
          </a:xfrm>
          <a:prstGeom prst="rect">
            <a:avLst/>
          </a:prstGeom>
        </p:spPr>
      </p:pic>
      <p:sp>
        <p:nvSpPr>
          <p:cNvPr id="18" name="Textplatzhalter 17">
            <a:extLst>
              <a:ext uri="{FF2B5EF4-FFF2-40B4-BE49-F238E27FC236}">
                <a16:creationId xmlns:a16="http://schemas.microsoft.com/office/drawing/2014/main" id="{8BD72935-0C8D-4AD8-A889-93BD0F698CF8}"/>
              </a:ext>
            </a:extLst>
          </p:cNvPr>
          <p:cNvSpPr>
            <a:spLocks noGrp="1"/>
          </p:cNvSpPr>
          <p:nvPr>
            <p:ph type="body" sz="quarter" idx="3"/>
          </p:nvPr>
        </p:nvSpPr>
        <p:spPr>
          <a:xfrm>
            <a:off x="4846320" y="2438665"/>
            <a:ext cx="5541264" cy="1980669"/>
          </a:xfrm>
        </p:spPr>
        <p:txBody>
          <a:bodyPr>
            <a:noAutofit/>
          </a:bodyPr>
          <a:lstStyle/>
          <a:p>
            <a:r>
              <a:rPr lang="de-DE" sz="4800" dirty="0"/>
              <a:t>Getränkeautomat statt Plastikflaschen wegwerfen</a:t>
            </a:r>
            <a:endParaRPr lang="de-AT" sz="4800" dirty="0"/>
          </a:p>
        </p:txBody>
      </p:sp>
    </p:spTree>
    <p:extLst>
      <p:ext uri="{BB962C8B-B14F-4D97-AF65-F5344CB8AC3E}">
        <p14:creationId xmlns:p14="http://schemas.microsoft.com/office/powerpoint/2010/main" val="2068121164"/>
      </p:ext>
    </p:extLst>
  </p:cSld>
  <p:clrMapOvr>
    <a:masterClrMapping/>
  </p:clrMapOvr>
</p:sld>
</file>

<file path=ppt/theme/theme1.xml><?xml version="1.0" encoding="utf-8"?>
<a:theme xmlns:a="http://schemas.openxmlformats.org/drawingml/2006/main" name="Office-Design">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770918_TF56410444_Win32" id="{47B1ABA9-DD8B-4C84-A317-B5152EEB7B07}" vid="{FD01B183-1F20-4585-BAEA-BAA48FC384A4}"/>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2.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{E2A941FE-706C-49CC-BCEA-46A951FADF7C}tf56410444_win32</Template>
  <TotalTime>0</TotalTime>
  <Words>208</Words>
  <Application>Microsoft Office PowerPoint</Application>
  <PresentationFormat>Breitbild</PresentationFormat>
  <Paragraphs>44</Paragraphs>
  <Slides>11</Slides>
  <Notes>11</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11</vt:i4>
      </vt:variant>
    </vt:vector>
  </HeadingPairs>
  <TitlesOfParts>
    <vt:vector size="20" baseType="lpstr">
      <vt:lpstr>Arial</vt:lpstr>
      <vt:lpstr>Baskerville</vt:lpstr>
      <vt:lpstr>Baskerville Old Face</vt:lpstr>
      <vt:lpstr>Calibri</vt:lpstr>
      <vt:lpstr>Gill Sans Light</vt:lpstr>
      <vt:lpstr>Gill Sans Nova</vt:lpstr>
      <vt:lpstr>Gill Sans Nova Light</vt:lpstr>
      <vt:lpstr>Symbol</vt:lpstr>
      <vt:lpstr>Office-Design</vt:lpstr>
      <vt:lpstr>Plastikmüll</vt:lpstr>
      <vt:lpstr>Inhaltsverzeichnis</vt:lpstr>
      <vt:lpstr>Projekte für die Entsorgung des Plastiks</vt:lpstr>
      <vt:lpstr>Problematik </vt:lpstr>
      <vt:lpstr>Wichtige Fakten</vt:lpstr>
      <vt:lpstr>Österreich beim Plastikverbrauch </vt:lpstr>
      <vt:lpstr>PowerPoint-Präsentation</vt:lpstr>
      <vt:lpstr>PowerPoint-Präsentation</vt:lpstr>
      <vt:lpstr>Vorschlag</vt:lpstr>
      <vt:lpstr>Vorschlag</vt:lpstr>
      <vt:lpstr>Vielen Dank für eure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Präsentationstitel</dc:title>
  <dc:creator>Karkorian Garbis</dc:creator>
  <cp:lastModifiedBy>Karkorian Garbis</cp:lastModifiedBy>
  <cp:revision>14</cp:revision>
  <dcterms:created xsi:type="dcterms:W3CDTF">2023-04-13T08:36:20Z</dcterms:created>
  <dcterms:modified xsi:type="dcterms:W3CDTF">2023-05-04T07:16:12Z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