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C5F5"/>
    <a:srgbClr val="0983D6"/>
    <a:srgbClr val="066BBD"/>
    <a:srgbClr val="1F98E0"/>
    <a:srgbClr val="33ABE9"/>
    <a:srgbClr val="0551A1"/>
    <a:srgbClr val="0552A1"/>
    <a:srgbClr val="0551A0"/>
    <a:srgbClr val="0781D5"/>
    <a:srgbClr val="033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24B7E-2C7D-4D86-8F94-194E6EB80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5FAC0B-763C-4C65-AC6E-35A203B75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FE2FBB-060A-4AB7-8068-8BC6AF96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7A4BC5-7961-4194-A1AE-1730B797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D985DB-37E3-4564-B771-C43A8FD2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69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2DDAA-57CC-458E-974F-C2DD5CC5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8D971A0-8388-4794-BC86-DC44FA84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4BE6C2-D35D-4BC4-83EF-09167B8E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8F1AC5-FB93-4198-929D-D2D61588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68CDC9-FEE5-4FA2-87AF-6BFD6E46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29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163196A-95B9-4D43-BAC5-BFAAA0F8A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182746-8DF2-4C80-AC02-A786AB829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CC6395-EB04-443B-B42A-ED54EC35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969B2D-B64B-492C-9069-EE34B1521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330089-3098-443A-B8BA-24B6DCB94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83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6EDB2-C54F-4C96-80CA-E76E5D2F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D2CA5C-5B5B-463A-A773-FF6D0DEC8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28F599-D5D7-44AF-A02D-8735977A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0C706B-23FD-46B4-B6C1-BA558906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831A35-4F22-491E-B311-950D6933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93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E81F6-7CFA-40E0-B3C2-245EC8B37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47B811-0814-424A-B6D9-99283C9FB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ACEA09-2E91-4639-93DE-A61D0C4E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A9E326-8441-43C2-9CC9-6F0B8195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1E67C2-6176-45C5-8C30-2FEE4D3E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048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B64F8-A7A4-44E8-BA78-EA86E91E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2370CB-6F0E-46A0-9AB0-5FAFCA125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63E2D0-FF21-45C1-A017-63CADE51D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1A4767-E937-4DE3-B5D1-85F2AAD59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914587-01A3-4921-96EB-E6357CBEC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8A5D24-0A1B-4A2B-9C87-2CF597E3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52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6F326-7DBB-457C-BD20-ACD4B45E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05B3A2-46BF-4240-B97F-35C494B7C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1D8192-42E6-4913-B9F5-545520963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D94CF7-9CB3-4BD6-81EC-1951E175B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F0A5289-356D-4533-97A6-9DA88BFBF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2B19E3-9C4C-4A1C-BAF8-1CF7E6399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C79206-07B6-40F8-B330-3F5947FB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C1DCB82-6B07-4021-8905-8E18F954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60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A0607-3342-42EC-B03B-0C5A6571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49E6E0-E106-468A-B8C2-1E490461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A519CA-2C08-45A1-827E-C88F1B8BF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22869B-CE14-40FD-B529-6DCDB784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16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3E14CBC-FEA7-41AA-B82A-E7799693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B68189-E36D-4765-AD60-E3AA9388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682116-A391-4C55-9E98-C3E61F7B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95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95423-68EB-4DE8-801D-7020C8A0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029065-6C3D-41D2-9694-691FAFF85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822E1A-0DB5-46AD-8A01-2BCB15A03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E5E91F-B5B6-433C-9926-930C94A4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E89FEC-605C-4177-B9D0-A5FE096C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30F693-0530-4026-B564-1F785FAA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66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97457-3197-4559-B69C-66F01EA99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BC33FB6-ED16-41D9-923D-F6B95E922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3225EA-B7A0-4A21-9A5F-5F411F058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838B6D-C60D-4EC8-A16D-647F650F3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62D292-AAC2-48DD-9074-EEFF1787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A25A0E-E136-4C28-8963-B8643FEB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9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5CF8D32-BB0D-422C-997E-FC8F0C87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6798CD-C459-4B3C-831D-40CB0D77E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DA8E77-3004-4372-9BCC-31F3C25C1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5DD0B-DC55-421E-AC5B-11B4C83F37D1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51F90B-5710-40F9-9BF4-CAA03BD65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503CA7-7FAF-4AB4-8984-4A94EB698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785E5-68EC-4C04-B61B-EAE2935F3A2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74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747DC3A-284C-4A9A-83E4-F4AE6887056E}"/>
              </a:ext>
            </a:extLst>
          </p:cNvPr>
          <p:cNvGrpSpPr/>
          <p:nvPr/>
        </p:nvGrpSpPr>
        <p:grpSpPr>
          <a:xfrm>
            <a:off x="44450" y="3027212"/>
            <a:ext cx="12103100" cy="401788"/>
            <a:chOff x="350983" y="2798613"/>
            <a:chExt cx="12736938" cy="332514"/>
          </a:xfrm>
          <a:gradFill flip="none" rotWithShape="1">
            <a:gsLst>
              <a:gs pos="0">
                <a:srgbClr val="03317D"/>
              </a:gs>
              <a:gs pos="48000">
                <a:srgbClr val="0781D5"/>
              </a:gs>
              <a:gs pos="100000">
                <a:srgbClr val="4DC5F5"/>
              </a:gs>
            </a:gsLst>
            <a:lin ang="0" scaled="1"/>
            <a:tileRect/>
          </a:gra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1178CCE-2FE8-408C-B319-C0523B02FCCC}"/>
                </a:ext>
              </a:extLst>
            </p:cNvPr>
            <p:cNvSpPr/>
            <p:nvPr/>
          </p:nvSpPr>
          <p:spPr>
            <a:xfrm>
              <a:off x="350983" y="2798618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3425FC5-7C35-4742-BE1B-AD9482D7220B}"/>
                </a:ext>
              </a:extLst>
            </p:cNvPr>
            <p:cNvSpPr/>
            <p:nvPr/>
          </p:nvSpPr>
          <p:spPr>
            <a:xfrm>
              <a:off x="1330037" y="2798617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F5BF451-E5AF-4AC5-AF9E-167B15B831C4}"/>
                </a:ext>
              </a:extLst>
            </p:cNvPr>
            <p:cNvSpPr/>
            <p:nvPr/>
          </p:nvSpPr>
          <p:spPr>
            <a:xfrm>
              <a:off x="2309091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1B05BBB-7EA2-437B-9373-51D9A0AEB136}"/>
                </a:ext>
              </a:extLst>
            </p:cNvPr>
            <p:cNvSpPr/>
            <p:nvPr/>
          </p:nvSpPr>
          <p:spPr>
            <a:xfrm>
              <a:off x="3288145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096DCA7-9D45-4676-96A6-9DE21252B06C}"/>
                </a:ext>
              </a:extLst>
            </p:cNvPr>
            <p:cNvSpPr/>
            <p:nvPr/>
          </p:nvSpPr>
          <p:spPr>
            <a:xfrm>
              <a:off x="4267199" y="2798615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7951FC7-AE00-44AC-9015-FCF0F2874980}"/>
                </a:ext>
              </a:extLst>
            </p:cNvPr>
            <p:cNvSpPr/>
            <p:nvPr/>
          </p:nvSpPr>
          <p:spPr>
            <a:xfrm>
              <a:off x="5246253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AEB768-1327-40BA-AE92-C5114AAD356D}"/>
                </a:ext>
              </a:extLst>
            </p:cNvPr>
            <p:cNvSpPr/>
            <p:nvPr/>
          </p:nvSpPr>
          <p:spPr>
            <a:xfrm>
              <a:off x="8192651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70E5EEC-A112-4DD4-B33A-897E4F6FFA36}"/>
                </a:ext>
              </a:extLst>
            </p:cNvPr>
            <p:cNvSpPr/>
            <p:nvPr/>
          </p:nvSpPr>
          <p:spPr>
            <a:xfrm>
              <a:off x="7208979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49D542C-BF39-43F2-AC28-5700E744DAB0}"/>
                </a:ext>
              </a:extLst>
            </p:cNvPr>
            <p:cNvSpPr/>
            <p:nvPr/>
          </p:nvSpPr>
          <p:spPr>
            <a:xfrm>
              <a:off x="6225307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AF62F75-EC96-44EC-B396-DCD16B68E834}"/>
                </a:ext>
              </a:extLst>
            </p:cNvPr>
            <p:cNvSpPr/>
            <p:nvPr/>
          </p:nvSpPr>
          <p:spPr>
            <a:xfrm>
              <a:off x="9171705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913BC34-68AC-44F5-934B-0D48CEB93977}"/>
                </a:ext>
              </a:extLst>
            </p:cNvPr>
            <p:cNvSpPr/>
            <p:nvPr/>
          </p:nvSpPr>
          <p:spPr>
            <a:xfrm>
              <a:off x="1015075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48783F6-1529-496F-8AA2-4D8F8EA22844}"/>
                </a:ext>
              </a:extLst>
            </p:cNvPr>
            <p:cNvSpPr/>
            <p:nvPr/>
          </p:nvSpPr>
          <p:spPr>
            <a:xfrm>
              <a:off x="1113904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A59A214-BF01-4FA9-965A-938AAA0647CF}"/>
                </a:ext>
              </a:extLst>
            </p:cNvPr>
            <p:cNvSpPr/>
            <p:nvPr/>
          </p:nvSpPr>
          <p:spPr>
            <a:xfrm>
              <a:off x="12108867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506B442-E1C9-47EE-95E4-8438D6BE9F40}"/>
              </a:ext>
            </a:extLst>
          </p:cNvPr>
          <p:cNvGrpSpPr/>
          <p:nvPr/>
        </p:nvGrpSpPr>
        <p:grpSpPr>
          <a:xfrm>
            <a:off x="2033822" y="1531734"/>
            <a:ext cx="2103312" cy="1495478"/>
            <a:chOff x="2047774" y="1531738"/>
            <a:chExt cx="2103312" cy="1495478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7DDF19C-12A5-4129-8085-9B6CD42DD60A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551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7FBC7F17-7FBA-4B2D-AC6A-56E7DBE1055A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55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D857A0C-028F-4939-A8E7-A88DC39981CA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1995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DB06660-864A-43CF-938E-B4FBC39B358C}"/>
                </a:ext>
              </a:extLst>
            </p:cNvPr>
            <p:cNvSpPr txBox="1"/>
            <p:nvPr/>
          </p:nvSpPr>
          <p:spPr>
            <a:xfrm>
              <a:off x="2692786" y="1531738"/>
              <a:ext cx="14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EU-Beitritt</a:t>
              </a:r>
            </a:p>
          </p:txBody>
        </p:sp>
      </p:grpSp>
      <p:pic>
        <p:nvPicPr>
          <p:cNvPr id="52" name="Grafik 51" descr="55.300+ Grafiken, lizenzfreie Vektorgrafiken und Clipart zu Frau Ganzkörper  - iStock | Mann ganzkörper, Promoter, Mutter">
            <a:extLst>
              <a:ext uri="{FF2B5EF4-FFF2-40B4-BE49-F238E27FC236}">
                <a16:creationId xmlns:a16="http://schemas.microsoft.com/office/drawing/2014/main" id="{65299B64-3A6C-4955-8890-7F88A6BEC76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3497" y1="85150" x2="33497" y2="93797"/>
                        <a14:backgroundMark x1="68627" y1="83271" x2="69608" y2="94737"/>
                        <a14:backgroundMark x1="49183" y1="84774" x2="49020" y2="90789"/>
                        <a14:backgroundMark x1="51471" y1="59398" x2="51471" y2="59398"/>
                        <a14:backgroundMark x1="51634" y1="58271" x2="51634" y2="58271"/>
                        <a14:backgroundMark x1="51634" y1="57519" x2="51634" y2="57519"/>
                        <a14:backgroundMark x1="46242" y1="82143" x2="46242" y2="82143"/>
                        <a14:backgroundMark x1="53758" y1="82143" x2="53758" y2="82143"/>
                        <a14:backgroundMark x1="42647" y1="82143" x2="42647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69" r="33924"/>
          <a:stretch/>
        </p:blipFill>
        <p:spPr bwMode="auto">
          <a:xfrm>
            <a:off x="73167" y="848995"/>
            <a:ext cx="967517" cy="283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eue Aufnahme 55">
            <a:hlinkClick r:id="" action="ppaction://media"/>
            <a:extLst>
              <a:ext uri="{FF2B5EF4-FFF2-40B4-BE49-F238E27FC236}">
                <a16:creationId xmlns:a16="http://schemas.microsoft.com/office/drawing/2014/main" id="{E9F18328-077F-47F9-806F-4FE25B2492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925" y="57996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91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8"/>
    </mc:Choice>
    <mc:Fallback xmlns="">
      <p:transition spd="slow" advTm="2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9388 0.00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32" objId="2"/>
        <p14:stopEvt time="2068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softTeams-video (7)">
            <a:hlinkClick r:id="" action="ppaction://media"/>
            <a:extLst>
              <a:ext uri="{FF2B5EF4-FFF2-40B4-BE49-F238E27FC236}">
                <a16:creationId xmlns:a16="http://schemas.microsoft.com/office/drawing/2014/main" id="{005143E1-9973-4896-B422-B44BBC427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7001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2552">
        <p14:warp dir="in"/>
      </p:transition>
    </mc:Choice>
    <mc:Fallback xmlns="">
      <p:transition spd="slow" advTm="32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30471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EA291A8-D084-452E-B4AA-E5F743BCB623}"/>
              </a:ext>
            </a:extLst>
          </p:cNvPr>
          <p:cNvSpPr txBox="1"/>
          <p:nvPr/>
        </p:nvSpPr>
        <p:spPr>
          <a:xfrm>
            <a:off x="2849726" y="2921168"/>
            <a:ext cx="6492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gradFill>
                  <a:gsLst>
                    <a:gs pos="16000">
                      <a:srgbClr val="0983D6"/>
                    </a:gs>
                    <a:gs pos="59000">
                      <a:srgbClr val="4DC5F5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dobe Hebrew" panose="02040503050201020203" pitchFamily="18" charset="-79"/>
                <a:cs typeface="Adobe Hebrew" panose="02040503050201020203" pitchFamily="18" charset="-79"/>
              </a:rPr>
              <a:t>ZUKUNFT</a:t>
            </a:r>
          </a:p>
        </p:txBody>
      </p:sp>
    </p:spTree>
    <p:extLst>
      <p:ext uri="{BB962C8B-B14F-4D97-AF65-F5344CB8AC3E}">
        <p14:creationId xmlns:p14="http://schemas.microsoft.com/office/powerpoint/2010/main" val="29267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843">
        <p14:warp dir="in"/>
      </p:transition>
    </mc:Choice>
    <mc:Fallback xmlns="">
      <p:transition spd="slow" advTm="84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softTeams-video (8)">
            <a:hlinkClick r:id="" action="ppaction://media"/>
            <a:extLst>
              <a:ext uri="{FF2B5EF4-FFF2-40B4-BE49-F238E27FC236}">
                <a16:creationId xmlns:a16="http://schemas.microsoft.com/office/drawing/2014/main" id="{69ABBB54-AF19-4745-9B58-C3CDAC9AAB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3502" y="-2663502"/>
            <a:ext cx="6849005" cy="121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9108">
        <p14:warp dir="in"/>
      </p:transition>
    </mc:Choice>
    <mc:Fallback xmlns="">
      <p:transition spd="slow" advTm="29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773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crosoftTeams-video (2)">
            <a:hlinkClick r:id="" action="ppaction://media"/>
            <a:extLst>
              <a:ext uri="{FF2B5EF4-FFF2-40B4-BE49-F238E27FC236}">
                <a16:creationId xmlns:a16="http://schemas.microsoft.com/office/drawing/2014/main" id="{6B205C77-1D47-4D80-88EC-DABFA3E07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7001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943">
        <p14:warp dir="in"/>
      </p:transition>
    </mc:Choice>
    <mc:Fallback xmlns="">
      <p:transition spd="slow" advTm="40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4094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747DC3A-284C-4A9A-83E4-F4AE6887056E}"/>
              </a:ext>
            </a:extLst>
          </p:cNvPr>
          <p:cNvGrpSpPr/>
          <p:nvPr/>
        </p:nvGrpSpPr>
        <p:grpSpPr>
          <a:xfrm>
            <a:off x="44450" y="3027212"/>
            <a:ext cx="12103100" cy="401788"/>
            <a:chOff x="350983" y="2798613"/>
            <a:chExt cx="12736938" cy="332514"/>
          </a:xfrm>
          <a:gradFill flip="none" rotWithShape="1">
            <a:gsLst>
              <a:gs pos="0">
                <a:srgbClr val="03317D"/>
              </a:gs>
              <a:gs pos="48000">
                <a:srgbClr val="0781D5"/>
              </a:gs>
              <a:gs pos="100000">
                <a:srgbClr val="4DC5F5"/>
              </a:gs>
            </a:gsLst>
            <a:lin ang="0" scaled="1"/>
            <a:tileRect/>
          </a:gra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1178CCE-2FE8-408C-B319-C0523B02FCCC}"/>
                </a:ext>
              </a:extLst>
            </p:cNvPr>
            <p:cNvSpPr/>
            <p:nvPr/>
          </p:nvSpPr>
          <p:spPr>
            <a:xfrm>
              <a:off x="350983" y="2798618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3425FC5-7C35-4742-BE1B-AD9482D7220B}"/>
                </a:ext>
              </a:extLst>
            </p:cNvPr>
            <p:cNvSpPr/>
            <p:nvPr/>
          </p:nvSpPr>
          <p:spPr>
            <a:xfrm>
              <a:off x="1330037" y="2798617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F5BF451-E5AF-4AC5-AF9E-167B15B831C4}"/>
                </a:ext>
              </a:extLst>
            </p:cNvPr>
            <p:cNvSpPr/>
            <p:nvPr/>
          </p:nvSpPr>
          <p:spPr>
            <a:xfrm>
              <a:off x="2309091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1B05BBB-7EA2-437B-9373-51D9A0AEB136}"/>
                </a:ext>
              </a:extLst>
            </p:cNvPr>
            <p:cNvSpPr/>
            <p:nvPr/>
          </p:nvSpPr>
          <p:spPr>
            <a:xfrm>
              <a:off x="3288145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096DCA7-9D45-4676-96A6-9DE21252B06C}"/>
                </a:ext>
              </a:extLst>
            </p:cNvPr>
            <p:cNvSpPr/>
            <p:nvPr/>
          </p:nvSpPr>
          <p:spPr>
            <a:xfrm>
              <a:off x="4267199" y="2798615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7951FC7-AE00-44AC-9015-FCF0F2874980}"/>
                </a:ext>
              </a:extLst>
            </p:cNvPr>
            <p:cNvSpPr/>
            <p:nvPr/>
          </p:nvSpPr>
          <p:spPr>
            <a:xfrm>
              <a:off x="5246253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AEB768-1327-40BA-AE92-C5114AAD356D}"/>
                </a:ext>
              </a:extLst>
            </p:cNvPr>
            <p:cNvSpPr/>
            <p:nvPr/>
          </p:nvSpPr>
          <p:spPr>
            <a:xfrm>
              <a:off x="8192651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70E5EEC-A112-4DD4-B33A-897E4F6FFA36}"/>
                </a:ext>
              </a:extLst>
            </p:cNvPr>
            <p:cNvSpPr/>
            <p:nvPr/>
          </p:nvSpPr>
          <p:spPr>
            <a:xfrm>
              <a:off x="7208979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49D542C-BF39-43F2-AC28-5700E744DAB0}"/>
                </a:ext>
              </a:extLst>
            </p:cNvPr>
            <p:cNvSpPr/>
            <p:nvPr/>
          </p:nvSpPr>
          <p:spPr>
            <a:xfrm>
              <a:off x="6225307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AF62F75-EC96-44EC-B396-DCD16B68E834}"/>
                </a:ext>
              </a:extLst>
            </p:cNvPr>
            <p:cNvSpPr/>
            <p:nvPr/>
          </p:nvSpPr>
          <p:spPr>
            <a:xfrm>
              <a:off x="9171705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913BC34-68AC-44F5-934B-0D48CEB93977}"/>
                </a:ext>
              </a:extLst>
            </p:cNvPr>
            <p:cNvSpPr/>
            <p:nvPr/>
          </p:nvSpPr>
          <p:spPr>
            <a:xfrm>
              <a:off x="1015075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48783F6-1529-496F-8AA2-4D8F8EA22844}"/>
                </a:ext>
              </a:extLst>
            </p:cNvPr>
            <p:cNvSpPr/>
            <p:nvPr/>
          </p:nvSpPr>
          <p:spPr>
            <a:xfrm>
              <a:off x="1113904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A59A214-BF01-4FA9-965A-938AAA0647CF}"/>
                </a:ext>
              </a:extLst>
            </p:cNvPr>
            <p:cNvSpPr/>
            <p:nvPr/>
          </p:nvSpPr>
          <p:spPr>
            <a:xfrm>
              <a:off x="12108867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506B442-E1C9-47EE-95E4-8438D6BE9F40}"/>
              </a:ext>
            </a:extLst>
          </p:cNvPr>
          <p:cNvGrpSpPr/>
          <p:nvPr/>
        </p:nvGrpSpPr>
        <p:grpSpPr>
          <a:xfrm>
            <a:off x="2033822" y="1531734"/>
            <a:ext cx="2103312" cy="1495478"/>
            <a:chOff x="2047774" y="1531738"/>
            <a:chExt cx="2103312" cy="1495478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7DDF19C-12A5-4129-8085-9B6CD42DD60A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551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7FBC7F17-7FBA-4B2D-AC6A-56E7DBE1055A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55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D857A0C-028F-4939-A8E7-A88DC39981CA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1995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DB06660-864A-43CF-938E-B4FBC39B358C}"/>
                </a:ext>
              </a:extLst>
            </p:cNvPr>
            <p:cNvSpPr txBox="1"/>
            <p:nvPr/>
          </p:nvSpPr>
          <p:spPr>
            <a:xfrm>
              <a:off x="2692786" y="1531738"/>
              <a:ext cx="14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EU-Beitritt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139D671-8D7F-4ADA-9A26-CF7D23BFD548}"/>
              </a:ext>
            </a:extLst>
          </p:cNvPr>
          <p:cNvGrpSpPr/>
          <p:nvPr/>
        </p:nvGrpSpPr>
        <p:grpSpPr>
          <a:xfrm flipV="1">
            <a:off x="3911442" y="3431020"/>
            <a:ext cx="2641416" cy="1430645"/>
            <a:chOff x="2047774" y="1596571"/>
            <a:chExt cx="2641416" cy="1430645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30D3847-8D12-47E1-AE0B-175284CDA05D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66BB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B298F9A9-EB17-4B52-8698-E97B7E372D86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66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6171DDE-7C45-46EB-BE68-ED653067DE47}"/>
                </a:ext>
              </a:extLst>
            </p:cNvPr>
            <p:cNvSpPr txBox="1"/>
            <p:nvPr/>
          </p:nvSpPr>
          <p:spPr>
            <a:xfrm flipV="1"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1997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6A6B3770-161A-46B1-9862-701CCEADB9ED}"/>
                </a:ext>
              </a:extLst>
            </p:cNvPr>
            <p:cNvSpPr txBox="1"/>
            <p:nvPr/>
          </p:nvSpPr>
          <p:spPr>
            <a:xfrm flipV="1">
              <a:off x="2692785" y="1880085"/>
              <a:ext cx="199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Schengen-Beitritt</a:t>
              </a:r>
            </a:p>
          </p:txBody>
        </p:sp>
      </p:grpSp>
      <p:pic>
        <p:nvPicPr>
          <p:cNvPr id="52" name="Grafik 51" descr="55.300+ Grafiken, lizenzfreie Vektorgrafiken und Clipart zu Frau Ganzkörper  - iStock | Mann ganzkörper, Promoter, Mutter">
            <a:extLst>
              <a:ext uri="{FF2B5EF4-FFF2-40B4-BE49-F238E27FC236}">
                <a16:creationId xmlns:a16="http://schemas.microsoft.com/office/drawing/2014/main" id="{65299B64-3A6C-4955-8890-7F88A6BEC76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3497" y1="85150" x2="33497" y2="93797"/>
                        <a14:backgroundMark x1="68627" y1="83271" x2="69608" y2="94737"/>
                        <a14:backgroundMark x1="49183" y1="84774" x2="49020" y2="90789"/>
                        <a14:backgroundMark x1="51471" y1="59398" x2="51471" y2="59398"/>
                        <a14:backgroundMark x1="51634" y1="58271" x2="51634" y2="58271"/>
                        <a14:backgroundMark x1="51634" y1="57519" x2="51634" y2="57519"/>
                        <a14:backgroundMark x1="46242" y1="82143" x2="46242" y2="82143"/>
                        <a14:backgroundMark x1="53758" y1="82143" x2="53758" y2="82143"/>
                        <a14:backgroundMark x1="42647" y1="82143" x2="42647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69" r="33924"/>
          <a:stretch/>
        </p:blipFill>
        <p:spPr bwMode="auto">
          <a:xfrm>
            <a:off x="1157656" y="840030"/>
            <a:ext cx="967517" cy="28340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9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256">
        <p14:warp/>
      </p:transition>
    </mc:Choice>
    <mc:Fallback xmlns="">
      <p:transition spd="slow" advTm="4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18567 0.0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crosoftTeams-video (3)">
            <a:hlinkClick r:id="" action="ppaction://media"/>
            <a:extLst>
              <a:ext uri="{FF2B5EF4-FFF2-40B4-BE49-F238E27FC236}">
                <a16:creationId xmlns:a16="http://schemas.microsoft.com/office/drawing/2014/main" id="{113DE7A8-8E26-4392-8298-B9D1CE940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7002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6176">
        <p14:warp dir="in"/>
      </p:transition>
    </mc:Choice>
    <mc:Fallback xmlns="">
      <p:transition spd="slow" advTm="26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617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747DC3A-284C-4A9A-83E4-F4AE6887056E}"/>
              </a:ext>
            </a:extLst>
          </p:cNvPr>
          <p:cNvGrpSpPr/>
          <p:nvPr/>
        </p:nvGrpSpPr>
        <p:grpSpPr>
          <a:xfrm>
            <a:off x="44450" y="3027212"/>
            <a:ext cx="12103100" cy="401788"/>
            <a:chOff x="350983" y="2798613"/>
            <a:chExt cx="12736938" cy="332514"/>
          </a:xfrm>
          <a:gradFill flip="none" rotWithShape="1">
            <a:gsLst>
              <a:gs pos="0">
                <a:srgbClr val="03317D"/>
              </a:gs>
              <a:gs pos="48000">
                <a:srgbClr val="0781D5"/>
              </a:gs>
              <a:gs pos="100000">
                <a:srgbClr val="4DC5F5"/>
              </a:gs>
            </a:gsLst>
            <a:lin ang="0" scaled="1"/>
            <a:tileRect/>
          </a:gra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1178CCE-2FE8-408C-B319-C0523B02FCCC}"/>
                </a:ext>
              </a:extLst>
            </p:cNvPr>
            <p:cNvSpPr/>
            <p:nvPr/>
          </p:nvSpPr>
          <p:spPr>
            <a:xfrm>
              <a:off x="350983" y="2798618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3425FC5-7C35-4742-BE1B-AD9482D7220B}"/>
                </a:ext>
              </a:extLst>
            </p:cNvPr>
            <p:cNvSpPr/>
            <p:nvPr/>
          </p:nvSpPr>
          <p:spPr>
            <a:xfrm>
              <a:off x="1330037" y="2798617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F5BF451-E5AF-4AC5-AF9E-167B15B831C4}"/>
                </a:ext>
              </a:extLst>
            </p:cNvPr>
            <p:cNvSpPr/>
            <p:nvPr/>
          </p:nvSpPr>
          <p:spPr>
            <a:xfrm>
              <a:off x="2309091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1B05BBB-7EA2-437B-9373-51D9A0AEB136}"/>
                </a:ext>
              </a:extLst>
            </p:cNvPr>
            <p:cNvSpPr/>
            <p:nvPr/>
          </p:nvSpPr>
          <p:spPr>
            <a:xfrm>
              <a:off x="3288145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096DCA7-9D45-4676-96A6-9DE21252B06C}"/>
                </a:ext>
              </a:extLst>
            </p:cNvPr>
            <p:cNvSpPr/>
            <p:nvPr/>
          </p:nvSpPr>
          <p:spPr>
            <a:xfrm>
              <a:off x="4267199" y="2798615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7951FC7-AE00-44AC-9015-FCF0F2874980}"/>
                </a:ext>
              </a:extLst>
            </p:cNvPr>
            <p:cNvSpPr/>
            <p:nvPr/>
          </p:nvSpPr>
          <p:spPr>
            <a:xfrm>
              <a:off x="5246253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AEB768-1327-40BA-AE92-C5114AAD356D}"/>
                </a:ext>
              </a:extLst>
            </p:cNvPr>
            <p:cNvSpPr/>
            <p:nvPr/>
          </p:nvSpPr>
          <p:spPr>
            <a:xfrm>
              <a:off x="8192651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70E5EEC-A112-4DD4-B33A-897E4F6FFA36}"/>
                </a:ext>
              </a:extLst>
            </p:cNvPr>
            <p:cNvSpPr/>
            <p:nvPr/>
          </p:nvSpPr>
          <p:spPr>
            <a:xfrm>
              <a:off x="7208979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49D542C-BF39-43F2-AC28-5700E744DAB0}"/>
                </a:ext>
              </a:extLst>
            </p:cNvPr>
            <p:cNvSpPr/>
            <p:nvPr/>
          </p:nvSpPr>
          <p:spPr>
            <a:xfrm>
              <a:off x="6225307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AF62F75-EC96-44EC-B396-DCD16B68E834}"/>
                </a:ext>
              </a:extLst>
            </p:cNvPr>
            <p:cNvSpPr/>
            <p:nvPr/>
          </p:nvSpPr>
          <p:spPr>
            <a:xfrm>
              <a:off x="9171705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913BC34-68AC-44F5-934B-0D48CEB93977}"/>
                </a:ext>
              </a:extLst>
            </p:cNvPr>
            <p:cNvSpPr/>
            <p:nvPr/>
          </p:nvSpPr>
          <p:spPr>
            <a:xfrm>
              <a:off x="1015075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48783F6-1529-496F-8AA2-4D8F8EA22844}"/>
                </a:ext>
              </a:extLst>
            </p:cNvPr>
            <p:cNvSpPr/>
            <p:nvPr/>
          </p:nvSpPr>
          <p:spPr>
            <a:xfrm>
              <a:off x="1113904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A59A214-BF01-4FA9-965A-938AAA0647CF}"/>
                </a:ext>
              </a:extLst>
            </p:cNvPr>
            <p:cNvSpPr/>
            <p:nvPr/>
          </p:nvSpPr>
          <p:spPr>
            <a:xfrm>
              <a:off x="12108867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506B442-E1C9-47EE-95E4-8438D6BE9F40}"/>
              </a:ext>
            </a:extLst>
          </p:cNvPr>
          <p:cNvGrpSpPr/>
          <p:nvPr/>
        </p:nvGrpSpPr>
        <p:grpSpPr>
          <a:xfrm>
            <a:off x="2033822" y="1531734"/>
            <a:ext cx="2103312" cy="1495478"/>
            <a:chOff x="2047774" y="1531738"/>
            <a:chExt cx="2103312" cy="1495478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7DDF19C-12A5-4129-8085-9B6CD42DD60A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551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7FBC7F17-7FBA-4B2D-AC6A-56E7DBE1055A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55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D857A0C-028F-4939-A8E7-A88DC39981CA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1995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DB06660-864A-43CF-938E-B4FBC39B358C}"/>
                </a:ext>
              </a:extLst>
            </p:cNvPr>
            <p:cNvSpPr txBox="1"/>
            <p:nvPr/>
          </p:nvSpPr>
          <p:spPr>
            <a:xfrm>
              <a:off x="2692786" y="1531738"/>
              <a:ext cx="14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EU-Beitritt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139D671-8D7F-4ADA-9A26-CF7D23BFD548}"/>
              </a:ext>
            </a:extLst>
          </p:cNvPr>
          <p:cNvGrpSpPr/>
          <p:nvPr/>
        </p:nvGrpSpPr>
        <p:grpSpPr>
          <a:xfrm flipV="1">
            <a:off x="3911442" y="3431020"/>
            <a:ext cx="2641416" cy="1430645"/>
            <a:chOff x="2047774" y="1596571"/>
            <a:chExt cx="2641416" cy="1430645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30D3847-8D12-47E1-AE0B-175284CDA05D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66BB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B298F9A9-EB17-4B52-8698-E97B7E372D86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66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6171DDE-7C45-46EB-BE68-ED653067DE47}"/>
                </a:ext>
              </a:extLst>
            </p:cNvPr>
            <p:cNvSpPr txBox="1"/>
            <p:nvPr/>
          </p:nvSpPr>
          <p:spPr>
            <a:xfrm flipV="1"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1997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6A6B3770-161A-46B1-9862-701CCEADB9ED}"/>
                </a:ext>
              </a:extLst>
            </p:cNvPr>
            <p:cNvSpPr txBox="1"/>
            <p:nvPr/>
          </p:nvSpPr>
          <p:spPr>
            <a:xfrm flipV="1">
              <a:off x="2692785" y="1880085"/>
              <a:ext cx="199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Schengen-Beitritt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CB83B06-D59D-4DA9-817F-0134C235F176}"/>
              </a:ext>
            </a:extLst>
          </p:cNvPr>
          <p:cNvGrpSpPr/>
          <p:nvPr/>
        </p:nvGrpSpPr>
        <p:grpSpPr>
          <a:xfrm>
            <a:off x="5752830" y="1531734"/>
            <a:ext cx="2397104" cy="1495478"/>
            <a:chOff x="2047774" y="1531738"/>
            <a:chExt cx="2397104" cy="1495478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B8FF4633-3D94-43C5-ACA2-27694C5533D9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983D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AECCED15-B577-4E8C-A40E-A91B27EE5910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983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792D1D6-63DD-45D5-AD34-6E4CF8A40D56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1999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F02DE5BB-8725-497F-9DAD-53FA055564EF}"/>
                </a:ext>
              </a:extLst>
            </p:cNvPr>
            <p:cNvSpPr txBox="1"/>
            <p:nvPr/>
          </p:nvSpPr>
          <p:spPr>
            <a:xfrm>
              <a:off x="2692785" y="1531738"/>
              <a:ext cx="1752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EU-Parlamentswahl</a:t>
              </a:r>
            </a:p>
          </p:txBody>
        </p:sp>
      </p:grpSp>
      <p:pic>
        <p:nvPicPr>
          <p:cNvPr id="52" name="Grafik 51" descr="55.300+ Grafiken, lizenzfreie Vektorgrafiken und Clipart zu Frau Ganzkörper  - iStock | Mann ganzkörper, Promoter, Mutter">
            <a:extLst>
              <a:ext uri="{FF2B5EF4-FFF2-40B4-BE49-F238E27FC236}">
                <a16:creationId xmlns:a16="http://schemas.microsoft.com/office/drawing/2014/main" id="{65299B64-3A6C-4955-8890-7F88A6BEC76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3497" y1="85150" x2="33497" y2="93797"/>
                        <a14:backgroundMark x1="68627" y1="83271" x2="69608" y2="94737"/>
                        <a14:backgroundMark x1="49183" y1="84774" x2="49020" y2="90789"/>
                        <a14:backgroundMark x1="51471" y1="59398" x2="51471" y2="59398"/>
                        <a14:backgroundMark x1="51634" y1="58271" x2="51634" y2="58271"/>
                        <a14:backgroundMark x1="51634" y1="57519" x2="51634" y2="57519"/>
                        <a14:backgroundMark x1="46242" y1="82143" x2="46242" y2="82143"/>
                        <a14:backgroundMark x1="53758" y1="82143" x2="53758" y2="82143"/>
                        <a14:backgroundMark x1="42647" y1="82143" x2="42647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69" r="33924"/>
          <a:stretch/>
        </p:blipFill>
        <p:spPr bwMode="auto">
          <a:xfrm>
            <a:off x="3443276" y="831563"/>
            <a:ext cx="967517" cy="28340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9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116">
        <p14:warp/>
      </p:transition>
    </mc:Choice>
    <mc:Fallback xmlns="">
      <p:transition spd="slow" advTm="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11966 2.2222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softTeams-video (5)">
            <a:hlinkClick r:id="" action="ppaction://media"/>
            <a:extLst>
              <a:ext uri="{FF2B5EF4-FFF2-40B4-BE49-F238E27FC236}">
                <a16:creationId xmlns:a16="http://schemas.microsoft.com/office/drawing/2014/main" id="{0005DDB3-FC6B-4DB7-852A-35CB52D9D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7001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4773">
        <p14:warp dir="in"/>
      </p:transition>
    </mc:Choice>
    <mc:Fallback xmlns="">
      <p:transition spd="slow" advTm="34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3390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747DC3A-284C-4A9A-83E4-F4AE6887056E}"/>
              </a:ext>
            </a:extLst>
          </p:cNvPr>
          <p:cNvGrpSpPr/>
          <p:nvPr/>
        </p:nvGrpSpPr>
        <p:grpSpPr>
          <a:xfrm>
            <a:off x="44450" y="3027212"/>
            <a:ext cx="12103100" cy="401788"/>
            <a:chOff x="350983" y="2798613"/>
            <a:chExt cx="12736938" cy="332514"/>
          </a:xfrm>
          <a:gradFill flip="none" rotWithShape="1">
            <a:gsLst>
              <a:gs pos="0">
                <a:srgbClr val="03317D"/>
              </a:gs>
              <a:gs pos="48000">
                <a:srgbClr val="0781D5"/>
              </a:gs>
              <a:gs pos="100000">
                <a:srgbClr val="4DC5F5"/>
              </a:gs>
            </a:gsLst>
            <a:lin ang="0" scaled="1"/>
            <a:tileRect/>
          </a:gra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1178CCE-2FE8-408C-B319-C0523B02FCCC}"/>
                </a:ext>
              </a:extLst>
            </p:cNvPr>
            <p:cNvSpPr/>
            <p:nvPr/>
          </p:nvSpPr>
          <p:spPr>
            <a:xfrm>
              <a:off x="350983" y="2798618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3425FC5-7C35-4742-BE1B-AD9482D7220B}"/>
                </a:ext>
              </a:extLst>
            </p:cNvPr>
            <p:cNvSpPr/>
            <p:nvPr/>
          </p:nvSpPr>
          <p:spPr>
            <a:xfrm>
              <a:off x="1330037" y="2798617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F5BF451-E5AF-4AC5-AF9E-167B15B831C4}"/>
                </a:ext>
              </a:extLst>
            </p:cNvPr>
            <p:cNvSpPr/>
            <p:nvPr/>
          </p:nvSpPr>
          <p:spPr>
            <a:xfrm>
              <a:off x="2309091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1B05BBB-7EA2-437B-9373-51D9A0AEB136}"/>
                </a:ext>
              </a:extLst>
            </p:cNvPr>
            <p:cNvSpPr/>
            <p:nvPr/>
          </p:nvSpPr>
          <p:spPr>
            <a:xfrm>
              <a:off x="3288145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096DCA7-9D45-4676-96A6-9DE21252B06C}"/>
                </a:ext>
              </a:extLst>
            </p:cNvPr>
            <p:cNvSpPr/>
            <p:nvPr/>
          </p:nvSpPr>
          <p:spPr>
            <a:xfrm>
              <a:off x="4267199" y="2798615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7951FC7-AE00-44AC-9015-FCF0F2874980}"/>
                </a:ext>
              </a:extLst>
            </p:cNvPr>
            <p:cNvSpPr/>
            <p:nvPr/>
          </p:nvSpPr>
          <p:spPr>
            <a:xfrm>
              <a:off x="5246253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AEB768-1327-40BA-AE92-C5114AAD356D}"/>
                </a:ext>
              </a:extLst>
            </p:cNvPr>
            <p:cNvSpPr/>
            <p:nvPr/>
          </p:nvSpPr>
          <p:spPr>
            <a:xfrm>
              <a:off x="8192651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70E5EEC-A112-4DD4-B33A-897E4F6FFA36}"/>
                </a:ext>
              </a:extLst>
            </p:cNvPr>
            <p:cNvSpPr/>
            <p:nvPr/>
          </p:nvSpPr>
          <p:spPr>
            <a:xfrm>
              <a:off x="7208979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49D542C-BF39-43F2-AC28-5700E744DAB0}"/>
                </a:ext>
              </a:extLst>
            </p:cNvPr>
            <p:cNvSpPr/>
            <p:nvPr/>
          </p:nvSpPr>
          <p:spPr>
            <a:xfrm>
              <a:off x="6225307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AF62F75-EC96-44EC-B396-DCD16B68E834}"/>
                </a:ext>
              </a:extLst>
            </p:cNvPr>
            <p:cNvSpPr/>
            <p:nvPr/>
          </p:nvSpPr>
          <p:spPr>
            <a:xfrm>
              <a:off x="9171705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913BC34-68AC-44F5-934B-0D48CEB93977}"/>
                </a:ext>
              </a:extLst>
            </p:cNvPr>
            <p:cNvSpPr/>
            <p:nvPr/>
          </p:nvSpPr>
          <p:spPr>
            <a:xfrm>
              <a:off x="1015075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48783F6-1529-496F-8AA2-4D8F8EA22844}"/>
                </a:ext>
              </a:extLst>
            </p:cNvPr>
            <p:cNvSpPr/>
            <p:nvPr/>
          </p:nvSpPr>
          <p:spPr>
            <a:xfrm>
              <a:off x="1113904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A59A214-BF01-4FA9-965A-938AAA0647CF}"/>
                </a:ext>
              </a:extLst>
            </p:cNvPr>
            <p:cNvSpPr/>
            <p:nvPr/>
          </p:nvSpPr>
          <p:spPr>
            <a:xfrm>
              <a:off x="12108867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506B442-E1C9-47EE-95E4-8438D6BE9F40}"/>
              </a:ext>
            </a:extLst>
          </p:cNvPr>
          <p:cNvGrpSpPr/>
          <p:nvPr/>
        </p:nvGrpSpPr>
        <p:grpSpPr>
          <a:xfrm>
            <a:off x="2033822" y="1531734"/>
            <a:ext cx="2103312" cy="1495478"/>
            <a:chOff x="2047774" y="1531738"/>
            <a:chExt cx="2103312" cy="1495478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7DDF19C-12A5-4129-8085-9B6CD42DD60A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551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7FBC7F17-7FBA-4B2D-AC6A-56E7DBE1055A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55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D857A0C-028F-4939-A8E7-A88DC39981CA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1995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DB06660-864A-43CF-938E-B4FBC39B358C}"/>
                </a:ext>
              </a:extLst>
            </p:cNvPr>
            <p:cNvSpPr txBox="1"/>
            <p:nvPr/>
          </p:nvSpPr>
          <p:spPr>
            <a:xfrm>
              <a:off x="2692786" y="1531738"/>
              <a:ext cx="14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EU-Beitritt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139D671-8D7F-4ADA-9A26-CF7D23BFD548}"/>
              </a:ext>
            </a:extLst>
          </p:cNvPr>
          <p:cNvGrpSpPr/>
          <p:nvPr/>
        </p:nvGrpSpPr>
        <p:grpSpPr>
          <a:xfrm flipV="1">
            <a:off x="3911442" y="3431020"/>
            <a:ext cx="2641416" cy="1430645"/>
            <a:chOff x="2047774" y="1596571"/>
            <a:chExt cx="2641416" cy="1430645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30D3847-8D12-47E1-AE0B-175284CDA05D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66BB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B298F9A9-EB17-4B52-8698-E97B7E372D86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66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6171DDE-7C45-46EB-BE68-ED653067DE47}"/>
                </a:ext>
              </a:extLst>
            </p:cNvPr>
            <p:cNvSpPr txBox="1"/>
            <p:nvPr/>
          </p:nvSpPr>
          <p:spPr>
            <a:xfrm flipV="1"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1997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6A6B3770-161A-46B1-9862-701CCEADB9ED}"/>
                </a:ext>
              </a:extLst>
            </p:cNvPr>
            <p:cNvSpPr txBox="1"/>
            <p:nvPr/>
          </p:nvSpPr>
          <p:spPr>
            <a:xfrm flipV="1">
              <a:off x="2692785" y="1880085"/>
              <a:ext cx="199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Schengen-Beitritt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CB83B06-D59D-4DA9-817F-0134C235F176}"/>
              </a:ext>
            </a:extLst>
          </p:cNvPr>
          <p:cNvGrpSpPr/>
          <p:nvPr/>
        </p:nvGrpSpPr>
        <p:grpSpPr>
          <a:xfrm>
            <a:off x="5752830" y="1531734"/>
            <a:ext cx="2397104" cy="1495478"/>
            <a:chOff x="2047774" y="1531738"/>
            <a:chExt cx="2397104" cy="1495478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B8FF4633-3D94-43C5-ACA2-27694C5533D9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983D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AECCED15-B577-4E8C-A40E-A91B27EE5910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983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792D1D6-63DD-45D5-AD34-6E4CF8A40D56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1999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F02DE5BB-8725-497F-9DAD-53FA055564EF}"/>
                </a:ext>
              </a:extLst>
            </p:cNvPr>
            <p:cNvSpPr txBox="1"/>
            <p:nvPr/>
          </p:nvSpPr>
          <p:spPr>
            <a:xfrm>
              <a:off x="2692785" y="1531738"/>
              <a:ext cx="1752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EU-Parlamentswahl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69EBF2A-BCBF-4419-BB2E-11894AF6F119}"/>
              </a:ext>
            </a:extLst>
          </p:cNvPr>
          <p:cNvGrpSpPr/>
          <p:nvPr/>
        </p:nvGrpSpPr>
        <p:grpSpPr>
          <a:xfrm flipV="1">
            <a:off x="7622848" y="3431020"/>
            <a:ext cx="2103312" cy="1438650"/>
            <a:chOff x="2047774" y="1588566"/>
            <a:chExt cx="2103312" cy="1438650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A3B5964-516D-4095-894B-B689EDAEC9B3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1F98E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F66821BA-B8B6-402A-9613-BE49ABD356E0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1F9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89D15BFF-F063-42EE-845F-DAD02BDED0E0}"/>
                </a:ext>
              </a:extLst>
            </p:cNvPr>
            <p:cNvSpPr txBox="1"/>
            <p:nvPr/>
          </p:nvSpPr>
          <p:spPr>
            <a:xfrm flipV="1"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2002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1D0236F-23D1-4A82-AB6A-819FF6121555}"/>
                </a:ext>
              </a:extLst>
            </p:cNvPr>
            <p:cNvSpPr txBox="1"/>
            <p:nvPr/>
          </p:nvSpPr>
          <p:spPr>
            <a:xfrm flipV="1">
              <a:off x="2692786" y="1588566"/>
              <a:ext cx="1458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Einführung Euro</a:t>
              </a:r>
            </a:p>
          </p:txBody>
        </p:sp>
      </p:grpSp>
      <p:pic>
        <p:nvPicPr>
          <p:cNvPr id="52" name="Grafik 51" descr="55.300+ Grafiken, lizenzfreie Vektorgrafiken und Clipart zu Frau Ganzkörper  - iStock | Mann ganzkörper, Promoter, Mutter">
            <a:extLst>
              <a:ext uri="{FF2B5EF4-FFF2-40B4-BE49-F238E27FC236}">
                <a16:creationId xmlns:a16="http://schemas.microsoft.com/office/drawing/2014/main" id="{65299B64-3A6C-4955-8890-7F88A6BEC76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3497" y1="85150" x2="33497" y2="93797"/>
                        <a14:backgroundMark x1="68627" y1="83271" x2="69608" y2="94737"/>
                        <a14:backgroundMark x1="49183" y1="84774" x2="49020" y2="90789"/>
                        <a14:backgroundMark x1="51471" y1="59398" x2="51471" y2="59398"/>
                        <a14:backgroundMark x1="51634" y1="58271" x2="51634" y2="58271"/>
                        <a14:backgroundMark x1="51634" y1="57519" x2="51634" y2="57519"/>
                        <a14:backgroundMark x1="46242" y1="82143" x2="46242" y2="82143"/>
                        <a14:backgroundMark x1="53758" y1="82143" x2="53758" y2="82143"/>
                        <a14:backgroundMark x1="42647" y1="82143" x2="42647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69" r="33924"/>
          <a:stretch/>
        </p:blipFill>
        <p:spPr bwMode="auto">
          <a:xfrm>
            <a:off x="4780925" y="760136"/>
            <a:ext cx="967517" cy="28340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4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159">
        <p14:warp/>
      </p:transition>
    </mc:Choice>
    <mc:Fallback xmlns="">
      <p:transition spd="slow" advTm="4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918 -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crosoftTeams-video (1)">
            <a:hlinkClick r:id="" action="ppaction://media"/>
            <a:extLst>
              <a:ext uri="{FF2B5EF4-FFF2-40B4-BE49-F238E27FC236}">
                <a16:creationId xmlns:a16="http://schemas.microsoft.com/office/drawing/2014/main" id="{39F644E0-DD59-4A76-A37A-D61EEE488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7002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6671">
        <p14:warp dir="in"/>
      </p:transition>
    </mc:Choice>
    <mc:Fallback xmlns="">
      <p:transition spd="slow" advTm="26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26060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747DC3A-284C-4A9A-83E4-F4AE6887056E}"/>
              </a:ext>
            </a:extLst>
          </p:cNvPr>
          <p:cNvGrpSpPr/>
          <p:nvPr/>
        </p:nvGrpSpPr>
        <p:grpSpPr>
          <a:xfrm>
            <a:off x="44450" y="3027212"/>
            <a:ext cx="12103100" cy="401788"/>
            <a:chOff x="350983" y="2798613"/>
            <a:chExt cx="12736938" cy="332514"/>
          </a:xfrm>
          <a:gradFill flip="none" rotWithShape="1">
            <a:gsLst>
              <a:gs pos="0">
                <a:srgbClr val="03317D"/>
              </a:gs>
              <a:gs pos="48000">
                <a:srgbClr val="0781D5"/>
              </a:gs>
              <a:gs pos="100000">
                <a:srgbClr val="4DC5F5"/>
              </a:gs>
            </a:gsLst>
            <a:lin ang="0" scaled="1"/>
            <a:tileRect/>
          </a:gra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1178CCE-2FE8-408C-B319-C0523B02FCCC}"/>
                </a:ext>
              </a:extLst>
            </p:cNvPr>
            <p:cNvSpPr/>
            <p:nvPr/>
          </p:nvSpPr>
          <p:spPr>
            <a:xfrm>
              <a:off x="350983" y="2798618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3425FC5-7C35-4742-BE1B-AD9482D7220B}"/>
                </a:ext>
              </a:extLst>
            </p:cNvPr>
            <p:cNvSpPr/>
            <p:nvPr/>
          </p:nvSpPr>
          <p:spPr>
            <a:xfrm>
              <a:off x="1330037" y="2798617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F5BF451-E5AF-4AC5-AF9E-167B15B831C4}"/>
                </a:ext>
              </a:extLst>
            </p:cNvPr>
            <p:cNvSpPr/>
            <p:nvPr/>
          </p:nvSpPr>
          <p:spPr>
            <a:xfrm>
              <a:off x="2309091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1B05BBB-7EA2-437B-9373-51D9A0AEB136}"/>
                </a:ext>
              </a:extLst>
            </p:cNvPr>
            <p:cNvSpPr/>
            <p:nvPr/>
          </p:nvSpPr>
          <p:spPr>
            <a:xfrm>
              <a:off x="3288145" y="2798616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096DCA7-9D45-4676-96A6-9DE21252B06C}"/>
                </a:ext>
              </a:extLst>
            </p:cNvPr>
            <p:cNvSpPr/>
            <p:nvPr/>
          </p:nvSpPr>
          <p:spPr>
            <a:xfrm>
              <a:off x="4267199" y="2798615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7951FC7-AE00-44AC-9015-FCF0F2874980}"/>
                </a:ext>
              </a:extLst>
            </p:cNvPr>
            <p:cNvSpPr/>
            <p:nvPr/>
          </p:nvSpPr>
          <p:spPr>
            <a:xfrm>
              <a:off x="5246253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0AEB768-1327-40BA-AE92-C5114AAD356D}"/>
                </a:ext>
              </a:extLst>
            </p:cNvPr>
            <p:cNvSpPr/>
            <p:nvPr/>
          </p:nvSpPr>
          <p:spPr>
            <a:xfrm>
              <a:off x="8192651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70E5EEC-A112-4DD4-B33A-897E4F6FFA36}"/>
                </a:ext>
              </a:extLst>
            </p:cNvPr>
            <p:cNvSpPr/>
            <p:nvPr/>
          </p:nvSpPr>
          <p:spPr>
            <a:xfrm>
              <a:off x="7208979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49D542C-BF39-43F2-AC28-5700E744DAB0}"/>
                </a:ext>
              </a:extLst>
            </p:cNvPr>
            <p:cNvSpPr/>
            <p:nvPr/>
          </p:nvSpPr>
          <p:spPr>
            <a:xfrm>
              <a:off x="6225307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AF62F75-EC96-44EC-B396-DCD16B68E834}"/>
                </a:ext>
              </a:extLst>
            </p:cNvPr>
            <p:cNvSpPr/>
            <p:nvPr/>
          </p:nvSpPr>
          <p:spPr>
            <a:xfrm>
              <a:off x="9171705" y="2798614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913BC34-68AC-44F5-934B-0D48CEB93977}"/>
                </a:ext>
              </a:extLst>
            </p:cNvPr>
            <p:cNvSpPr/>
            <p:nvPr/>
          </p:nvSpPr>
          <p:spPr>
            <a:xfrm>
              <a:off x="1015075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48783F6-1529-496F-8AA2-4D8F8EA22844}"/>
                </a:ext>
              </a:extLst>
            </p:cNvPr>
            <p:cNvSpPr/>
            <p:nvPr/>
          </p:nvSpPr>
          <p:spPr>
            <a:xfrm>
              <a:off x="11139049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A59A214-BF01-4FA9-965A-938AAA0647CF}"/>
                </a:ext>
              </a:extLst>
            </p:cNvPr>
            <p:cNvSpPr/>
            <p:nvPr/>
          </p:nvSpPr>
          <p:spPr>
            <a:xfrm>
              <a:off x="12108867" y="2798613"/>
              <a:ext cx="979054" cy="332509"/>
            </a:xfrm>
            <a:prstGeom prst="rect">
              <a:avLst/>
            </a:prstGeom>
            <a:grp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506B442-E1C9-47EE-95E4-8438D6BE9F40}"/>
              </a:ext>
            </a:extLst>
          </p:cNvPr>
          <p:cNvGrpSpPr/>
          <p:nvPr/>
        </p:nvGrpSpPr>
        <p:grpSpPr>
          <a:xfrm>
            <a:off x="2033822" y="1531734"/>
            <a:ext cx="2103312" cy="1495478"/>
            <a:chOff x="2047774" y="1531738"/>
            <a:chExt cx="2103312" cy="1495478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7DDF19C-12A5-4129-8085-9B6CD42DD60A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551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7FBC7F17-7FBA-4B2D-AC6A-56E7DBE1055A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55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D857A0C-028F-4939-A8E7-A88DC39981CA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1995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DB06660-864A-43CF-938E-B4FBC39B358C}"/>
                </a:ext>
              </a:extLst>
            </p:cNvPr>
            <p:cNvSpPr txBox="1"/>
            <p:nvPr/>
          </p:nvSpPr>
          <p:spPr>
            <a:xfrm>
              <a:off x="2692786" y="1531738"/>
              <a:ext cx="145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EU-Beitritt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139D671-8D7F-4ADA-9A26-CF7D23BFD548}"/>
              </a:ext>
            </a:extLst>
          </p:cNvPr>
          <p:cNvGrpSpPr/>
          <p:nvPr/>
        </p:nvGrpSpPr>
        <p:grpSpPr>
          <a:xfrm flipV="1">
            <a:off x="3911442" y="3431020"/>
            <a:ext cx="2641416" cy="1430645"/>
            <a:chOff x="2047774" y="1596571"/>
            <a:chExt cx="2641416" cy="1430645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B30D3847-8D12-47E1-AE0B-175284CDA05D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66BB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B298F9A9-EB17-4B52-8698-E97B7E372D86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66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6171DDE-7C45-46EB-BE68-ED653067DE47}"/>
                </a:ext>
              </a:extLst>
            </p:cNvPr>
            <p:cNvSpPr txBox="1"/>
            <p:nvPr/>
          </p:nvSpPr>
          <p:spPr>
            <a:xfrm flipV="1"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1997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6A6B3770-161A-46B1-9862-701CCEADB9ED}"/>
                </a:ext>
              </a:extLst>
            </p:cNvPr>
            <p:cNvSpPr txBox="1"/>
            <p:nvPr/>
          </p:nvSpPr>
          <p:spPr>
            <a:xfrm flipV="1">
              <a:off x="2692785" y="1880085"/>
              <a:ext cx="1996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Schengen-Beitritt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CB83B06-D59D-4DA9-817F-0134C235F176}"/>
              </a:ext>
            </a:extLst>
          </p:cNvPr>
          <p:cNvGrpSpPr/>
          <p:nvPr/>
        </p:nvGrpSpPr>
        <p:grpSpPr>
          <a:xfrm>
            <a:off x="5752830" y="1531734"/>
            <a:ext cx="2397104" cy="1495478"/>
            <a:chOff x="2047774" y="1531738"/>
            <a:chExt cx="2397104" cy="1495478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B8FF4633-3D94-43C5-ACA2-27694C5533D9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0983D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AECCED15-B577-4E8C-A40E-A91B27EE5910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0983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792D1D6-63DD-45D5-AD34-6E4CF8A40D56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1999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F02DE5BB-8725-497F-9DAD-53FA055564EF}"/>
                </a:ext>
              </a:extLst>
            </p:cNvPr>
            <p:cNvSpPr txBox="1"/>
            <p:nvPr/>
          </p:nvSpPr>
          <p:spPr>
            <a:xfrm>
              <a:off x="2692785" y="1531738"/>
              <a:ext cx="1752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EU-Parlamentswahl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69EBF2A-BCBF-4419-BB2E-11894AF6F119}"/>
              </a:ext>
            </a:extLst>
          </p:cNvPr>
          <p:cNvGrpSpPr/>
          <p:nvPr/>
        </p:nvGrpSpPr>
        <p:grpSpPr>
          <a:xfrm flipV="1">
            <a:off x="7622848" y="3431020"/>
            <a:ext cx="2103312" cy="1438650"/>
            <a:chOff x="2047774" y="1588566"/>
            <a:chExt cx="2103312" cy="1438650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A3B5964-516D-4095-894B-B689EDAEC9B3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1F98E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F66821BA-B8B6-402A-9613-BE49ABD356E0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1F9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89D15BFF-F063-42EE-845F-DAD02BDED0E0}"/>
                </a:ext>
              </a:extLst>
            </p:cNvPr>
            <p:cNvSpPr txBox="1"/>
            <p:nvPr/>
          </p:nvSpPr>
          <p:spPr>
            <a:xfrm flipV="1"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2002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1D0236F-23D1-4A82-AB6A-819FF6121555}"/>
                </a:ext>
              </a:extLst>
            </p:cNvPr>
            <p:cNvSpPr txBox="1"/>
            <p:nvPr/>
          </p:nvSpPr>
          <p:spPr>
            <a:xfrm flipV="1">
              <a:off x="2692786" y="1588566"/>
              <a:ext cx="1458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Einführung Euro</a:t>
              </a:r>
            </a:p>
          </p:txBody>
        </p:sp>
      </p:grpSp>
      <p:pic>
        <p:nvPicPr>
          <p:cNvPr id="52" name="Grafik 51" descr="55.300+ Grafiken, lizenzfreie Vektorgrafiken und Clipart zu Frau Ganzkörper  - iStock | Mann ganzkörper, Promoter, Mutter">
            <a:extLst>
              <a:ext uri="{FF2B5EF4-FFF2-40B4-BE49-F238E27FC236}">
                <a16:creationId xmlns:a16="http://schemas.microsoft.com/office/drawing/2014/main" id="{65299B64-3A6C-4955-8890-7F88A6BEC762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3497" y1="85150" x2="33497" y2="93797"/>
                        <a14:backgroundMark x1="68627" y1="83271" x2="69608" y2="94737"/>
                        <a14:backgroundMark x1="49183" y1="84774" x2="49020" y2="90789"/>
                        <a14:backgroundMark x1="51471" y1="59398" x2="51471" y2="59398"/>
                        <a14:backgroundMark x1="51634" y1="58271" x2="51634" y2="58271"/>
                        <a14:backgroundMark x1="51634" y1="57519" x2="51634" y2="57519"/>
                        <a14:backgroundMark x1="46242" y1="82143" x2="46242" y2="82143"/>
                        <a14:backgroundMark x1="53758" y1="82143" x2="53758" y2="82143"/>
                        <a14:backgroundMark x1="42647" y1="82143" x2="42647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69" r="33924"/>
          <a:stretch/>
        </p:blipFill>
        <p:spPr bwMode="auto">
          <a:xfrm>
            <a:off x="7118837" y="760136"/>
            <a:ext cx="967517" cy="2834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FF0F538F-37AE-4ACD-9E71-CC197BF54CCD}"/>
              </a:ext>
            </a:extLst>
          </p:cNvPr>
          <p:cNvGrpSpPr/>
          <p:nvPr/>
        </p:nvGrpSpPr>
        <p:grpSpPr>
          <a:xfrm>
            <a:off x="9465576" y="1531734"/>
            <a:ext cx="2103312" cy="1495478"/>
            <a:chOff x="2047774" y="1531738"/>
            <a:chExt cx="2103312" cy="1495478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84679A38-5970-4E62-B803-807B5651ECCA}"/>
                </a:ext>
              </a:extLst>
            </p:cNvPr>
            <p:cNvCxnSpPr/>
            <p:nvPr/>
          </p:nvCxnSpPr>
          <p:spPr>
            <a:xfrm flipH="1" flipV="1">
              <a:off x="2370281" y="2177143"/>
              <a:ext cx="1" cy="850073"/>
            </a:xfrm>
            <a:prstGeom prst="line">
              <a:avLst/>
            </a:prstGeom>
            <a:ln w="38100">
              <a:solidFill>
                <a:srgbClr val="33ABE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3C798ECF-693D-4D36-88A3-7A62BECF048D}"/>
                </a:ext>
              </a:extLst>
            </p:cNvPr>
            <p:cNvSpPr/>
            <p:nvPr/>
          </p:nvSpPr>
          <p:spPr>
            <a:xfrm>
              <a:off x="2047775" y="1596571"/>
              <a:ext cx="645011" cy="580572"/>
            </a:xfrm>
            <a:prstGeom prst="roundRect">
              <a:avLst/>
            </a:prstGeom>
            <a:solidFill>
              <a:srgbClr val="33A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BFE9F4B1-7D69-402C-A347-984AFA3521AD}"/>
                </a:ext>
              </a:extLst>
            </p:cNvPr>
            <p:cNvSpPr txBox="1"/>
            <p:nvPr/>
          </p:nvSpPr>
          <p:spPr>
            <a:xfrm>
              <a:off x="2047774" y="1691097"/>
              <a:ext cx="78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2018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14517B40-E25F-48D1-B177-BC2277B8E91D}"/>
                </a:ext>
              </a:extLst>
            </p:cNvPr>
            <p:cNvSpPr txBox="1"/>
            <p:nvPr/>
          </p:nvSpPr>
          <p:spPr>
            <a:xfrm>
              <a:off x="2692786" y="1531738"/>
              <a:ext cx="1458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Fridays</a:t>
              </a:r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 </a:t>
              </a:r>
              <a:r>
                <a:rPr lang="de-DE" dirty="0" err="1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for</a:t>
              </a:r>
              <a:r>
                <a:rPr lang="de-DE" dirty="0">
                  <a:solidFill>
                    <a:schemeClr val="bg1"/>
                  </a:solidFill>
                  <a:latin typeface="Adobe Hebrew" panose="02040503050201020203" pitchFamily="18" charset="-79"/>
                  <a:cs typeface="Adobe Hebrew" panose="02040503050201020203" pitchFamily="18" charset="-79"/>
                </a:rPr>
                <a:t> Future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03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452">
        <p14:warp/>
      </p:transition>
    </mc:Choice>
    <mc:Fallback xmlns="">
      <p:transition spd="slow" advTm="4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1263 -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9|18.3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c3381a-d68a-4a94-a4b3-1554ee63a8c2" xsi:nil="true"/>
    <lcf76f155ced4ddcb4097134ff3c332f xmlns="96607cac-f759-421c-bd27-2e1e3bbdda5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CE781447512241A65C9E9AFC9CF241" ma:contentTypeVersion="10" ma:contentTypeDescription="Create a new document." ma:contentTypeScope="" ma:versionID="1c78218b4d6fee3fbd68eafb2d1b55b1">
  <xsd:schema xmlns:xsd="http://www.w3.org/2001/XMLSchema" xmlns:xs="http://www.w3.org/2001/XMLSchema" xmlns:p="http://schemas.microsoft.com/office/2006/metadata/properties" xmlns:ns2="96607cac-f759-421c-bd27-2e1e3bbdda5a" xmlns:ns3="1bc3381a-d68a-4a94-a4b3-1554ee63a8c2" targetNamespace="http://schemas.microsoft.com/office/2006/metadata/properties" ma:root="true" ma:fieldsID="648c9471ba741c619db1e856ab38c055" ns2:_="" ns3:_="">
    <xsd:import namespace="96607cac-f759-421c-bd27-2e1e3bbdda5a"/>
    <xsd:import namespace="1bc3381a-d68a-4a94-a4b3-1554ee63a8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07cac-f759-421c-bd27-2e1e3bbdda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f175299-72ab-4b01-9fb2-645723dbf7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3381a-d68a-4a94-a4b3-1554ee63a8c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53a1f31-98d4-4031-8335-f841a94c5229}" ma:internalName="TaxCatchAll" ma:showField="CatchAllData" ma:web="1bc3381a-d68a-4a94-a4b3-1554ee63a8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C21901-0B57-45EC-A9AE-D0A4551714E8}">
  <ds:schemaRefs>
    <ds:schemaRef ds:uri="http://schemas.microsoft.com/office/2006/metadata/properties"/>
    <ds:schemaRef ds:uri="http://schemas.microsoft.com/office/infopath/2007/PartnerControls"/>
    <ds:schemaRef ds:uri="1bc3381a-d68a-4a94-a4b3-1554ee63a8c2"/>
    <ds:schemaRef ds:uri="96607cac-f759-421c-bd27-2e1e3bbdda5a"/>
  </ds:schemaRefs>
</ds:datastoreItem>
</file>

<file path=customXml/itemProps2.xml><?xml version="1.0" encoding="utf-8"?>
<ds:datastoreItem xmlns:ds="http://schemas.openxmlformats.org/officeDocument/2006/customXml" ds:itemID="{BD155CA9-1172-4A0C-9C2C-32CF29E5D1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BC539F-F468-4F01-9144-B3D41BE36C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07cac-f759-421c-bd27-2e1e3bbdda5a"/>
    <ds:schemaRef ds:uri="1bc3381a-d68a-4a94-a4b3-1554ee63a8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Microsoft Office PowerPoint</Application>
  <PresentationFormat>Widescreen</PresentationFormat>
  <Paragraphs>31</Paragraphs>
  <Slides>12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Mittersteiner Amelie</dc:creator>
  <cp:lastModifiedBy>Pichler Britta</cp:lastModifiedBy>
  <cp:revision>21</cp:revision>
  <dcterms:created xsi:type="dcterms:W3CDTF">2025-03-26T07:04:52Z</dcterms:created>
  <dcterms:modified xsi:type="dcterms:W3CDTF">2025-04-25T08:52:46Z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0x010100D2CE781447512241A65C9E9AFC9CF241</vt:lpwstr>
  </property>
</Properties>
</file>