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4/28/23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4/28/23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at/search?client=safari&amp;channel=ipad_bm&amp;sxsrf=APwXEdfobs4vyDi__pdyWR8mpG6xDm5Yzw:1682594277735&amp;q=mario+prada+luisia+bianchi&amp;si=AMnBZoG3cRyxvViEiVWeqgrn-CuWcnxp6_6_G7EH225wAKYHQjSaWi-MG3YAF97xQAbMs-SRI-oVlgQpfuev4rXd9pdLnG3u9m0x6awlhoHlx8tuR-j2vfmKBC2wWpzY9s2kc3J-XmP9Um8MB80ync_IdRs1Z0y8loxFlOKhKKDdQTlyIydoKKeqdiuojXKEkoV6wSmu88sbm4U51pi3kmjSbWYTlEGdOQ%3D%3D&amp;sa=X&amp;ved=2ahUKEwiXvOaR-Mn-AhVSS_EDHXbzArkQmxMoAHoECG0QAg" TargetMode="External"/><Relationship Id="rId3" Type="http://schemas.openxmlformats.org/officeDocument/2006/relationships/hyperlink" Target="https://www.google.at/search?client=safari&amp;channel=ipad_bm&amp;sxsrf=APwXEdfobs4vyDi__pdyWR8mpG6xDm5Yzw:1682594277735&amp;q=Italien&amp;si=AMnBZoFk_ppfOKgdccwTD_PVhdkg37dbl-p8zEtOPijkCaIHMrgrDpP6nwOWvX1W2gOjBFm25P5Zr9yBGPHqTprHoDFFlBfCNQywWWylFYgQqo2NRWar3XfSA0hkqn_4BtkAvlvyJAB4BMD7K86ResPBN50SdGCt7Ls2Sv1sttoxVM_okdz3zkwmqrelCUqXlYWt9RyMWqg3&amp;sa=X&amp;ved=2ahUKEwiXvOaR-Mn-AhVSS_EDHXbzArkQmxMoAHoECHMQAg" TargetMode="External"/><Relationship Id="rId7" Type="http://schemas.openxmlformats.org/officeDocument/2006/relationships/hyperlink" Target="https://www.google.at/search?client=safari&amp;channel=ipad_bm&amp;sxsrf=APwXEdfobs4vyDi__pdyWR8mpG6xDm5Yzw:1682594277735&amp;q=giulio+bertelli&amp;si=AMnBZoEZ8aFftZu792frFYrnK9KQYGXRL3UTeDeHB9-uc0sfFb37gUgB7PeCMis_oJCEBlo8UvMYySYL797eet-zpcN2syW9geZyqKXr58tRQ2DlOu-tki4YFSm6AHg7T4GL-nxYdpQn2wvvGsSvG6T3Krn4S8P7uyL9xXT7AF-cIs1yNluB3UXkl05tdHu56tw6fSmcbBls5SVV577xzmz2Hj9rcXdXR-fajMQMvQXcD5arEl07l8VW34D19BPLzCsHW1nV1vE7M_7bEGMA3-Mg0h8aO4n64FQdi_Q4spmJBdN_79rdmK4%3D&amp;sa=X&amp;ved=2ahUKEwiXvOaR-Mn-AhVSS_EDHXbzArkQmxMoAXoECHIQAw" TargetMode="External"/><Relationship Id="rId2" Type="http://schemas.openxmlformats.org/officeDocument/2006/relationships/hyperlink" Target="https://www.google.at/search?client=safari&amp;channel=ipad_bm&amp;sxsrf=APwXEdfobs4vyDi__pdyWR8mpG6xDm5Yzw:1682594277735&amp;q=Mailand&amp;si=AMnBZoFk_ppfOKgdccwTD_PVhdkg37dbl-p8zEtOPijkCaIHMgNX8mZN85lEYN3N_T4iLvCGi9htoM1EYiteNbLP49EM3knByNfz1P39DQTdBU_zSykXQQe84IxrTW0KN_2FE19n7P9_SIIGqArElsfM71dy_lSw2029vWBe7vjUYmjHemSM6PeN7dbGDxw99SX1TDb-EpOD&amp;sa=X&amp;ved=2ahUKEwiXvOaR-Mn-AhVSS_EDHXbzArkQmxMoAHoECG8QA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at/search?client=safari&amp;channel=ipad_bm&amp;sxsrf=APwXEdfobs4vyDi__pdyWR8mpG6xDm5Yzw:1682594277735&amp;q=Lorenzo+Bertelli&amp;si=AMnBZoEv-6I3nbvT8LVh9Y4ZdcGhiLKCu_qk6pku7MxgRC5XI4vMlNG8MNvaHRZrImp0r4nMfkCaapD8BCkbyG-SU_9Tw7HN1OHDpHoNrPMi3pn3k7bpPi_OMkRK92edLgqgoHFHT1v-FI381-ryHWVJ0YJd6jsza1NJMktpKVMAgfXM-4WbU1voub8m3HJdfvBlE4Cq3DvHxZ_Dek1z41UY-RlqJXaOXInHZcxEytGa6Yfi_YQZIosBXJ79cjmXxUSpYkNGPUQZ1WEGWcYIlIO86_H-JimYKh08Ui4xH0UCNOBVHOPSQeA%3D&amp;sa=X&amp;ved=2ahUKEwiXvOaR-Mn-AhVSS_EDHXbzArkQmxMoAHoECHIQAg" TargetMode="External"/><Relationship Id="rId5" Type="http://schemas.openxmlformats.org/officeDocument/2006/relationships/hyperlink" Target="https://www.google.at/search?client=safari&amp;channel=ipad_bm&amp;sxsrf=APwXEdfobs4vyDi__pdyWR8mpG6xDm5Yzw:1682594277735&amp;q=Miuccia+Prada&amp;si=AMnBZoEofOODruSEFWFjdccePwMH96ZlZt3bOiKSR9t4pqlu2Mna2yiA5Hn3bvtU5DO8_SAs9_mJEbEttsU8AhZ1e3KRr8CdEmhd5q6ZYakCbcXZnavHGUHGnT9Ob248Jk7SVIsRghaCHgyq6VZrTpgLjLRqxFE_ca26cjyZSjIC2z6WWoYG3LDDiQMYlGdDRH3Ql3cIQpzl&amp;sa=X&amp;ved=2ahUKEwiXvOaR-Mn-AhVSS_EDHXbzArkQmxMoAHoECGwQAg" TargetMode="External"/><Relationship Id="rId10" Type="http://schemas.openxmlformats.org/officeDocument/2006/relationships/image" Target="../media/image1.png"/><Relationship Id="rId4" Type="http://schemas.openxmlformats.org/officeDocument/2006/relationships/hyperlink" Target="https://www.google.at/search?client=safari&amp;channel=ipad_bm&amp;sxsrf=APwXEdfobs4vyDi__pdyWR8mpG6xDm5Yzw:1682594277735&amp;q=Prada&amp;si=AMnBZoEofOODruSEFWFjdccePwMH96ZlZt3bOiKSR9t4pqlu2PrnIL-AhMgrwBUIVE7lmt-WYuLNAIUnoiN47NWIJ8DPmD1Lrdc-EjmsqjM4AVHJHnPnIoliKS41B4TdqByraRdr9zX-SzSuQ_Nq03ntHXJEp-HVYlxI0LG765qNHlVVJHN3XzqcCjmIswO8LMygHGzzh33J&amp;sa=X&amp;ved=2ahUKEwiXvOaR-Mn-AhVSS_EDHXbzArkQmxMoAHoECG4QAg" TargetMode="External"/><Relationship Id="rId9" Type="http://schemas.openxmlformats.org/officeDocument/2006/relationships/hyperlink" Target="https://www.google.at/search?client=safari&amp;channel=ipad_bm&amp;sxsrf=APwXEdfobs4vyDi__pdyWR8mpG6xDm5Yzw:1682594277735&amp;q=mario+prada+martino+prada&amp;si=AMnBZoG3cRyxvViEiVWeqgrn-CuWcnxp6_6_G7EH225wAKYHQin0qqsyFq2Bdjg3kIEZ-fuwZpfVErdLv0ZEkRgnQLE5CMgNv6IRwIALe4CePAKuFo9Au7jra75XJ8zV9qi625z3Q9EO7nAkLBEsamIGJw7fB6kk6TcDIAgR1pKYE6KeDv7TH-e1TW9fNrg7Gyso--eeIkC9rwvmAF-ZoU3UdhPxFljl4w%3D%3D&amp;sa=X&amp;ved=2ahUKEwiXvOaR-Mn-AhVSS_EDHXbzArkQmxMoAHoECHAQA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de.wikipedia.org/wiki/Hoflieferant" TargetMode="External"/><Relationship Id="rId3" Type="http://schemas.openxmlformats.org/officeDocument/2006/relationships/hyperlink" Target="https://de.wikipedia.org/wiki/Handschuhe" TargetMode="External"/><Relationship Id="rId7" Type="http://schemas.openxmlformats.org/officeDocument/2006/relationships/hyperlink" Target="https://de.wikipedia.org/wiki/K%C3%B6nig_von_Italien" TargetMode="External"/><Relationship Id="rId2" Type="http://schemas.openxmlformats.org/officeDocument/2006/relationships/hyperlink" Target="https://de.wikipedia.org/wiki/Galleria_Vittorio_Emanuele_II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.wikipedia.org/wiki/Viktor_Emanuel_III." TargetMode="External"/><Relationship Id="rId11" Type="http://schemas.openxmlformats.org/officeDocument/2006/relationships/hyperlink" Target="https://de.wikipedia.org/wiki/Achtknoten" TargetMode="External"/><Relationship Id="rId5" Type="http://schemas.openxmlformats.org/officeDocument/2006/relationships/hyperlink" Target="https://de.wikipedia.org/wiki/Koffer" TargetMode="External"/><Relationship Id="rId10" Type="http://schemas.openxmlformats.org/officeDocument/2006/relationships/hyperlink" Target="https://de.wikipedia.org/wiki/Haus_Savoyen" TargetMode="External"/><Relationship Id="rId4" Type="http://schemas.openxmlformats.org/officeDocument/2006/relationships/hyperlink" Target="https://de.wikipedia.org/wiki/Tasche" TargetMode="External"/><Relationship Id="rId9" Type="http://schemas.openxmlformats.org/officeDocument/2006/relationships/hyperlink" Target="https://de.wikipedia.org/wiki/Wappe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0BF8EA-0BF0-0D07-07DC-88CCDE2CA8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7" y="1788454"/>
            <a:ext cx="8131818" cy="2040656"/>
          </a:xfrm>
        </p:spPr>
        <p:txBody>
          <a:bodyPr/>
          <a:lstStyle/>
          <a:p>
            <a:r>
              <a:rPr lang="de-AT" sz="9600" dirty="0">
                <a:latin typeface="Aharoni" panose="02010803020104030203" pitchFamily="2" charset="-79"/>
                <a:cs typeface="Aharoni" panose="02010803020104030203" pitchFamily="2" charset="-79"/>
              </a:rPr>
              <a:t>Prada</a:t>
            </a:r>
            <a:endParaRPr lang="de-DE" sz="9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F662633F-4BFC-4B85-1AC6-DA07C59614FD}"/>
              </a:ext>
            </a:extLst>
          </p:cNvPr>
          <p:cNvSpPr txBox="1"/>
          <p:nvPr/>
        </p:nvSpPr>
        <p:spPr>
          <a:xfrm>
            <a:off x="4014552" y="3429000"/>
            <a:ext cx="3804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dirty="0"/>
              <a:t>                </a:t>
            </a:r>
            <a:r>
              <a:rPr lang="de-AT" sz="2000" dirty="0"/>
              <a:t>von MARIO PRADA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5447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flythrough dir="out" hasBounce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7717B93-021D-765C-714D-25F9CFDFD4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0710" y="1293041"/>
            <a:ext cx="6916113" cy="4534848"/>
          </a:xfrm>
        </p:spPr>
        <p:txBody>
          <a:bodyPr>
            <a:noAutofit/>
          </a:bodyPr>
          <a:lstStyle/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Geboren: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Mailand, Italien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Verstorben: 1958,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Italien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Gegründete Organisation: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Prada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Enkelkind: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Miuccia Prada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Urenkelkinder: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Lorenzo Bertelli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,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Giulio Bertelli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Kinder: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Luisia Bianchi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</a:rPr>
              <a:t>Geschwister: </a:t>
            </a:r>
            <a:r>
              <a:rPr lang="de-AT" sz="2400" b="1" dirty="0">
                <a:solidFill>
                  <a:schemeClr val="tx1">
                    <a:lumMod val="90000"/>
                    <a:lumOff val="10000"/>
                  </a:schemeClr>
                </a:solidFill>
                <a:latin typeface="arial" panose="020B06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Martino Prada</a:t>
            </a:r>
            <a:endParaRPr lang="de-AT" sz="2400" b="1" dirty="0">
              <a:solidFill>
                <a:schemeClr val="tx1">
                  <a:lumMod val="90000"/>
                  <a:lumOff val="10000"/>
                </a:schemeClr>
              </a:solidFill>
              <a:latin typeface="arial" panose="020B0604020202020204" pitchFamily="34" charset="0"/>
            </a:endParaRPr>
          </a:p>
          <a:p>
            <a:endParaRPr lang="de-DE" sz="2400" b="1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3D8EE84-3A30-7C03-F75F-FB5F57579D36}"/>
              </a:ext>
            </a:extLst>
          </p:cNvPr>
          <p:cNvSpPr txBox="1"/>
          <p:nvPr/>
        </p:nvSpPr>
        <p:spPr>
          <a:xfrm>
            <a:off x="1117600" y="651933"/>
            <a:ext cx="50066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AT" sz="5400" dirty="0">
                <a:latin typeface="Aharoni" panose="02010803020104030203" pitchFamily="2" charset="-79"/>
                <a:cs typeface="Aharoni" panose="02010803020104030203" pitchFamily="2" charset="-79"/>
              </a:rPr>
              <a:t>Mario Prada</a:t>
            </a:r>
            <a:endParaRPr lang="de-DE" sz="54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pic>
        <p:nvPicPr>
          <p:cNvPr id="5" name="Grafik 5">
            <a:extLst>
              <a:ext uri="{FF2B5EF4-FFF2-40B4-BE49-F238E27FC236}">
                <a16:creationId xmlns:a16="http://schemas.microsoft.com/office/drawing/2014/main" id="{13556CDA-499F-458A-26D5-30F0C5AC25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773333" y="0"/>
            <a:ext cx="5418667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0535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14E2ED-5DBA-730E-1C9A-03CC7D639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6600" dirty="0">
                <a:latin typeface="Aharoni" panose="02010803020104030203" pitchFamily="2" charset="-79"/>
                <a:cs typeface="Aharoni" panose="02010803020104030203" pitchFamily="2" charset="-79"/>
              </a:rPr>
              <a:t>Geschichte </a:t>
            </a:r>
            <a:endParaRPr lang="de-DE" sz="66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1B20537-B612-2CBF-B9F6-12D0F402D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171700"/>
            <a:ext cx="9601200" cy="3695700"/>
          </a:xfrm>
        </p:spPr>
        <p:txBody>
          <a:bodyPr/>
          <a:lstStyle/>
          <a:p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1913 eröffneten die Gebrüder Prada ein Geschäft in der eleganten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2" tooltip="Galleria Vittorio Emanuele II"/>
              </a:rPr>
              <a:t>Galleria Vittorio Emanuele II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in Mailand. Zunächst konzentrierte sich Prada auf die Herstellung und den Verkauf von exklusiven Lederwaren, wie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3" tooltip="Handschuhe"/>
              </a:rPr>
              <a:t>Handschuhe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,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4" tooltip="Tasche"/>
              </a:rPr>
              <a:t>Taschen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5" tooltip="Koffer"/>
              </a:rPr>
              <a:t>Koffer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. </a:t>
            </a:r>
            <a:r>
              <a:rPr lang="de-AT" b="0" i="1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Fratelli Prada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wurde 1919 von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6" tooltip="Viktor Emanuel III."/>
              </a:rPr>
              <a:t>Viktor Emanuel III.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zum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7" tooltip="König von Italien"/>
              </a:rPr>
              <a:t>königlichen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8" tooltip="Hoflieferant"/>
              </a:rPr>
              <a:t>Hoflieferanten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ernannt, was sich noch heute im erweiterten Logo des Unternehmens widerspiegelt, welches das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9" tooltip="Wappen"/>
              </a:rPr>
              <a:t>Wappen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des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0" tooltip="Haus Savoyen"/>
              </a:rPr>
              <a:t>Hauses Savoyen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und vier </a:t>
            </a:r>
            <a:r>
              <a:rPr lang="de-AT" b="0" i="0" u="none" strike="noStrike">
                <a:solidFill>
                  <a:srgbClr val="0B0080"/>
                </a:solidFill>
                <a:effectLst/>
                <a:latin typeface="Arial" panose="020B0604020202020204" pitchFamily="34" charset="0"/>
                <a:hlinkClick r:id="rId11" tooltip="Achtknoten"/>
              </a:rPr>
              <a:t>Achtknoten</a:t>
            </a:r>
            <a:r>
              <a:rPr lang="de-AT" b="0" i="0" u="none" strike="noStrike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 (Savoy-Knoten) abbildet.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3129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Ausschnitt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3</Slides>
  <Notes>0</Notes>
  <HiddenSlides>0</HiddenSlide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4" baseType="lpstr">
      <vt:lpstr>Ausschnitt</vt:lpstr>
      <vt:lpstr>Prada</vt:lpstr>
      <vt:lpstr>PowerPoint-Präsentation</vt:lpstr>
      <vt:lpstr>Geschichte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Prada</dc:title>
  <dc:creator>Edanur Cete</dc:creator>
  <cp:lastModifiedBy>Edanur Cete</cp:lastModifiedBy>
  <cp:revision>2</cp:revision>
  <dcterms:created xsi:type="dcterms:W3CDTF">2023-04-27T11:15:17Z</dcterms:created>
  <dcterms:modified xsi:type="dcterms:W3CDTF">2023-04-28T08:10:23Z</dcterms:modified>
</cp:coreProperties>
</file>