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E4383-77E5-95B5-B23D-6CB9619E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C1E602-C92A-3173-A409-EAE7777D1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DDAB9-B432-941D-A73B-DD6EBA0F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5015C-BA6D-94E4-1F30-F25FBB15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844BA-35CF-B85F-F83D-F8BA6860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7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47E73-999C-3ADF-B7A3-385CBBE0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80A39F-DC28-6A3B-616F-5D9297161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89702E-B040-B867-8562-A59259F9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C51B1E-AF5D-8A11-0C0F-A5BF2FBF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B809C2-C6E1-C53F-032D-A79159D2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07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0271497-E75B-1529-3EC0-FCEB910C4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371D50-E655-0624-9629-204CBA71B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0AB1B8-0094-6F54-AF97-C8712109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F57C02-78BC-0508-5457-D906D805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0E4FCC-406D-B713-73A6-41D2CEDF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1F645-8D88-BE4B-7FA8-414885FA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18E161-B36F-D169-8645-27F1BA82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4F8F7-1DD7-F420-53F2-C9152E93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36E2-050D-6CB4-2CE9-ED2EDA9C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200834-900C-3586-1B67-E9F44409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79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D9543-199E-58B6-40BF-3B5BC7D5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71E3D1-55A4-9532-08EC-87745D3F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8A52A0-96C6-D279-3553-8CB819D3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70382C-2CFD-8C5E-70DB-393E78B4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DF844-A4E7-9DA7-AF6F-5A2E2838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2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EB8F3-4CBA-AB8B-3FE8-F4B651EC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3014EA-D813-D9CF-43E8-E6086864B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4B20B3-67AC-707A-C027-0E9121DFE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A78A32-F205-F84E-0FD4-69F1CD2E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78CA74-2D2E-8F71-72EC-C2E283B1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5121C1-0010-40E7-A531-5521D754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2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BDA68-9905-426F-6F5E-BDA2C4E0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B5499-88D5-1CE2-364A-9022274F6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D5E8E2-2E25-FCFD-9C29-40104076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6DE863-6205-5248-2C8F-EF3B7ECAA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2DBA0A-392F-6B85-4A85-EC692849F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CB3E67D-90E5-1699-9476-C63D4F4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B13E71-ABF9-4DB4-69AC-BAF99205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D4B9EB-571A-2582-C85A-BB63CA8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79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E522F-449C-1D25-4FCB-57DC20BE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2F112C-9912-9357-2BC3-E934ADED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DF1645-3361-2A3B-AAB6-E01FA466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C6B3BC-8189-DAD6-4726-5A583A27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50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B21E4A-1C2F-54DE-599F-AF1125F7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C5130-35DF-1CB1-A121-D32D49F0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A3946A-51F8-29EC-34C3-9DB80093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08233-B055-BACA-A660-6339EFAD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4CCBCF-45FA-06C6-69F1-A9B4C753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6B5DEC-4E9E-E432-ED2A-56B978B9A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A8EB2F-D86C-89DB-0668-A4DA7A0E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87A0A9-F5E0-6C1D-0986-90557889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1C1B84-F667-18F8-79AB-9C4778F8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38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A875C-2041-9B3B-CA68-F978F1EB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3B03C26-8E44-FAF3-D8D1-7A5A2D35D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36596D-4345-329B-5CE8-B47B29010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73CFEF-20DF-F969-E69F-E3AC946D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8BC343-647E-6BA0-F688-85425EED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DEF7F5-41CF-04AB-7136-79DF2BC1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8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0FD0C4-ADE3-7272-ED48-48A68389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CDA621-FA04-62AD-37D0-C80B45ED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1512B-DA43-3486-07E9-1AB31CC6F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FB20-0B90-D745-AD72-A2A63E0CFAF4}" type="datetimeFigureOut">
              <a:rPr lang="de-DE" smtClean="0"/>
              <a:t>28.04.23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13A8CF-7F80-ECD8-B4EE-A2AD68A21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4E7D83-C724-35BA-0BC8-D54EE95F5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905B-C902-8B42-B39C-1F93919CBB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1D396-4788-DFCC-C97C-BE395F6B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364" y="923416"/>
            <a:ext cx="7896389" cy="3436629"/>
          </a:xfrm>
        </p:spPr>
        <p:txBody>
          <a:bodyPr>
            <a:noAutofit/>
          </a:bodyPr>
          <a:lstStyle/>
          <a:p>
            <a:pPr algn="r"/>
            <a:b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b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b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b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b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Karl Otto</a:t>
            </a:r>
            <a:b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r>
              <a:rPr lang="de-AT" sz="9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LAGERFELD</a:t>
            </a:r>
            <a:br>
              <a:rPr lang="de-AT" sz="9600">
                <a:solidFill>
                  <a:schemeClr val="bg1"/>
                </a:solidFill>
              </a:rPr>
            </a:br>
            <a:endParaRPr lang="de-DE" sz="96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481FCE-2427-871C-7B7F-A58679F8D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479" y="3666291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de-AT" sz="3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Deutscher Modeschoepfer</a:t>
            </a:r>
            <a:endParaRPr lang="de-DE" sz="3600">
              <a:solidFill>
                <a:schemeClr val="bg1"/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49F4BEB2-ED92-334C-CD1F-0F0F663FD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-1" b="-1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4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5526B-186F-CBC6-A9AB-1A2A8F30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Autofit/>
          </a:bodyPr>
          <a:lstStyle/>
          <a:p>
            <a:r>
              <a:rPr lang="de-AT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Geburts- und Sterbedatum (Ort)</a:t>
            </a:r>
            <a:endParaRPr lang="de-DE">
              <a:solidFill>
                <a:schemeClr val="bg1"/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84F07B-9CB5-A63B-DD59-ABBBD34B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Autofit/>
          </a:bodyPr>
          <a:lstStyle/>
          <a:p>
            <a:r>
              <a:rPr lang="de-AT" sz="3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Karl Otto Lagerfeld geboren am 10 September 1933 in Hamburg</a:t>
            </a:r>
          </a:p>
          <a:p>
            <a:r>
              <a:rPr lang="de-AT" sz="3600">
                <a:solidFill>
                  <a:schemeClr val="bg1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Karl Otto Lagerfeld gestorben am 19 Februar 2019 in Paris</a:t>
            </a:r>
            <a:endParaRPr lang="de-DE" sz="3600">
              <a:solidFill>
                <a:schemeClr val="bg1"/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5">
            <a:extLst>
              <a:ext uri="{FF2B5EF4-FFF2-40B4-BE49-F238E27FC236}">
                <a16:creationId xmlns:a16="http://schemas.microsoft.com/office/drawing/2014/main" id="{4BAA5A66-27C5-8848-87E8-F38CBC270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595726"/>
            <a:ext cx="5666547" cy="5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E7EB2-E40B-DBF4-852E-344F7B14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>
                <a:latin typeface="STHupo" panose="02010800040101010101" pitchFamily="2" charset="-122"/>
                <a:ea typeface="STHupo" panose="02010800040101010101" pitchFamily="2" charset="-122"/>
              </a:rPr>
              <a:t>Was war Karl Otto Lagerfeld ?</a:t>
            </a:r>
            <a:endParaRPr lang="de-DE"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4D8B7-ED88-A8A2-C5C8-175A5E50E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4000">
                <a:latin typeface="STHupo" panose="02010800040101010101" pitchFamily="2" charset="-122"/>
                <a:ea typeface="STHupo" panose="02010800040101010101" pitchFamily="2" charset="-122"/>
              </a:rPr>
              <a:t>Er war ein deutscher Modeschoepfer, Fotograf, Modedesigner und Kostümbildner</a:t>
            </a:r>
          </a:p>
          <a:p>
            <a:r>
              <a:rPr lang="de-AT" sz="4000">
                <a:latin typeface="STHupo" panose="02010800040101010101" pitchFamily="2" charset="-122"/>
                <a:ea typeface="STHupo" panose="02010800040101010101" pitchFamily="2" charset="-122"/>
              </a:rPr>
              <a:t>Er begann seine Laufbahn in der franzoesischen Modewelt mitte der 1950 wo er bei vielen Modefirmen beschaefitigt war</a:t>
            </a:r>
            <a:endParaRPr lang="de-DE" sz="4000"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4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9C9B4E-6E6B-DBE7-E842-3E83F3CE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Modemarke von Karl Otto Lagerfeld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33F8BF-26F5-3AAA-E5A6-F411DEDD3D6A}"/>
              </a:ext>
            </a:extLst>
          </p:cNvPr>
          <p:cNvSpPr txBox="1"/>
          <p:nvPr/>
        </p:nvSpPr>
        <p:spPr>
          <a:xfrm>
            <a:off x="8046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3600">
                <a:solidFill>
                  <a:schemeClr val="tx2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Karl Otto Lagerfeld erstellte viel Kleidung , Taschen </a:t>
            </a:r>
            <a:r>
              <a:rPr lang="en-US">
                <a:solidFill>
                  <a:schemeClr val="tx2"/>
                </a:solidFill>
              </a:rPr>
              <a:t> </a:t>
            </a:r>
            <a:endParaRPr lang="de-AT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4000">
                <a:solidFill>
                  <a:schemeClr val="tx2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Es gibt viele Shops von der Marke</a:t>
            </a:r>
            <a:endParaRPr lang="en-US" sz="4000">
              <a:solidFill>
                <a:schemeClr val="tx2"/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6">
            <a:extLst>
              <a:ext uri="{FF2B5EF4-FFF2-40B4-BE49-F238E27FC236}">
                <a16:creationId xmlns:a16="http://schemas.microsoft.com/office/drawing/2014/main" id="{7CBC8634-6441-643C-EDB6-B1F28477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727068"/>
            <a:ext cx="4142232" cy="23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4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</vt:lpstr>
      <vt:lpstr>     Karl Otto LAGERFELD </vt:lpstr>
      <vt:lpstr>Geburts- und Sterbedatum (Ort)</vt:lpstr>
      <vt:lpstr>Was war Karl Otto Lagerfeld ?</vt:lpstr>
      <vt:lpstr>Modemarke von Karl Otto Lagerfeld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Karl Otto LAGERFELD </dc:title>
  <dc:creator>Kenan Alukic</dc:creator>
  <cp:lastModifiedBy>Kenan Alukic</cp:lastModifiedBy>
  <cp:revision>3</cp:revision>
  <dcterms:created xsi:type="dcterms:W3CDTF">2023-04-27T11:13:25Z</dcterms:created>
  <dcterms:modified xsi:type="dcterms:W3CDTF">2023-04-28T08:11:53Z</dcterms:modified>
</cp:coreProperties>
</file>